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409" r:id="rId3"/>
    <p:sldId id="410" r:id="rId4"/>
    <p:sldId id="411" r:id="rId5"/>
    <p:sldId id="417" r:id="rId6"/>
    <p:sldId id="419" r:id="rId7"/>
    <p:sldId id="418" r:id="rId8"/>
    <p:sldId id="413" r:id="rId9"/>
    <p:sldId id="420" r:id="rId10"/>
    <p:sldId id="421" r:id="rId11"/>
    <p:sldId id="422" r:id="rId12"/>
    <p:sldId id="414" r:id="rId13"/>
    <p:sldId id="423" r:id="rId14"/>
    <p:sldId id="424" r:id="rId15"/>
    <p:sldId id="415" r:id="rId16"/>
    <p:sldId id="425" r:id="rId17"/>
    <p:sldId id="426" r:id="rId18"/>
    <p:sldId id="41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38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CED"/>
    <a:srgbClr val="6A4F54"/>
    <a:srgbClr val="D4D3CF"/>
    <a:srgbClr val="C1CAD7"/>
    <a:srgbClr val="A0A7B9"/>
    <a:srgbClr val="C2CBD8"/>
    <a:srgbClr val="CECECE"/>
    <a:srgbClr val="97A38D"/>
    <a:srgbClr val="C5B8A5"/>
    <a:srgbClr val="FBE9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14" d="100"/>
          <a:sy n="114" d="100"/>
        </p:scale>
        <p:origin x="540" y="108"/>
      </p:cViewPr>
      <p:guideLst>
        <p:guide orient="horz" pos="2182"/>
        <p:guide pos="381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A0A7B9"/>
            </a:solidFill>
            <a:ln>
              <a:noFill/>
            </a:ln>
            <a:effectLst/>
          </c:spPr>
          <c:invertIfNegative val="0"/>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661-4BF1-9AC1-87EDC994668B}"/>
            </c:ext>
          </c:extLst>
        </c:ser>
        <c:ser>
          <c:idx val="1"/>
          <c:order val="1"/>
          <c:tx>
            <c:strRef>
              <c:f>Sheet1!$C$1</c:f>
              <c:strCache>
                <c:ptCount val="1"/>
                <c:pt idx="0">
                  <c:v>系列 2</c:v>
                </c:pt>
              </c:strCache>
            </c:strRef>
          </c:tx>
          <c:spPr>
            <a:solidFill>
              <a:srgbClr val="C1CAD7"/>
            </a:solidFill>
            <a:ln>
              <a:noFill/>
            </a:ln>
            <a:effectLst/>
          </c:spPr>
          <c:invertIfNegative val="0"/>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661-4BF1-9AC1-87EDC994668B}"/>
            </c:ext>
          </c:extLst>
        </c:ser>
        <c:ser>
          <c:idx val="2"/>
          <c:order val="2"/>
          <c:tx>
            <c:strRef>
              <c:f>Sheet1!$D$1</c:f>
              <c:strCache>
                <c:ptCount val="1"/>
                <c:pt idx="0">
                  <c:v>系列 3</c:v>
                </c:pt>
              </c:strCache>
            </c:strRef>
          </c:tx>
          <c:spPr>
            <a:solidFill>
              <a:srgbClr val="D4D3CF"/>
            </a:solidFill>
            <a:ln>
              <a:noFill/>
            </a:ln>
            <a:effectLst/>
          </c:spPr>
          <c:invertIfNegative val="0"/>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661-4BF1-9AC1-87EDC994668B}"/>
            </c:ext>
          </c:extLst>
        </c:ser>
        <c:dLbls>
          <c:showLegendKey val="0"/>
          <c:showVal val="0"/>
          <c:showCatName val="0"/>
          <c:showSerName val="0"/>
          <c:showPercent val="0"/>
          <c:showBubbleSize val="0"/>
        </c:dLbls>
        <c:gapWidth val="219"/>
        <c:overlap val="-27"/>
        <c:axId val="724874186"/>
        <c:axId val="258104698"/>
      </c:barChart>
      <c:catAx>
        <c:axId val="724874186"/>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58104698"/>
        <c:crosses val="autoZero"/>
        <c:auto val="1"/>
        <c:lblAlgn val="ctr"/>
        <c:lblOffset val="100"/>
        <c:noMultiLvlLbl val="0"/>
      </c:catAx>
      <c:valAx>
        <c:axId val="25810469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72487418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rgbClr val="C1CAD7"/>
              </a:solidFill>
              <a:round/>
            </a:ln>
            <a:effectLst/>
          </c:spPr>
          <c:marker>
            <c:symbol val="none"/>
          </c:marker>
          <c:cat>
            <c:strRef>
              <c:f>Sheet1!$A$2:$A$5</c:f>
              <c:strCache>
                <c:ptCount val="4"/>
                <c:pt idx="0">
                  <c:v>类别1</c:v>
                </c:pt>
                <c:pt idx="1">
                  <c:v>类别2</c:v>
                </c:pt>
                <c:pt idx="2">
                  <c:v>类别3</c:v>
                </c:pt>
                <c:pt idx="3">
                  <c:v>类别4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8621-446E-A875-EE99993928F8}"/>
            </c:ext>
          </c:extLst>
        </c:ser>
        <c:ser>
          <c:idx val="1"/>
          <c:order val="1"/>
          <c:tx>
            <c:strRef>
              <c:f>Sheet1!$C$1</c:f>
              <c:strCache>
                <c:ptCount val="1"/>
                <c:pt idx="0">
                  <c:v>系列 2</c:v>
                </c:pt>
              </c:strCache>
            </c:strRef>
          </c:tx>
          <c:spPr>
            <a:ln w="28575" cap="rnd">
              <a:solidFill>
                <a:srgbClr val="CECECE"/>
              </a:solidFill>
              <a:round/>
            </a:ln>
            <a:effectLst/>
          </c:spPr>
          <c:marker>
            <c:symbol val="none"/>
          </c:marker>
          <c:cat>
            <c:strRef>
              <c:f>Sheet1!$A$2:$A$5</c:f>
              <c:strCache>
                <c:ptCount val="4"/>
                <c:pt idx="0">
                  <c:v>类别1</c:v>
                </c:pt>
                <c:pt idx="1">
                  <c:v>类别2</c:v>
                </c:pt>
                <c:pt idx="2">
                  <c:v>类别3</c:v>
                </c:pt>
                <c:pt idx="3">
                  <c:v>类别4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8621-446E-A875-EE99993928F8}"/>
            </c:ext>
          </c:extLst>
        </c:ser>
        <c:ser>
          <c:idx val="2"/>
          <c:order val="2"/>
          <c:tx>
            <c:strRef>
              <c:f>Sheet1!$D$1</c:f>
              <c:strCache>
                <c:ptCount val="1"/>
                <c:pt idx="0">
                  <c:v>系列 3</c:v>
                </c:pt>
              </c:strCache>
            </c:strRef>
          </c:tx>
          <c:spPr>
            <a:ln w="28575" cap="rnd">
              <a:solidFill>
                <a:srgbClr val="A0A7B9"/>
              </a:solidFill>
              <a:round/>
            </a:ln>
            <a:effectLst/>
          </c:spPr>
          <c:marker>
            <c:symbol val="none"/>
          </c:marker>
          <c:cat>
            <c:strRef>
              <c:f>Sheet1!$A$2:$A$5</c:f>
              <c:strCache>
                <c:ptCount val="4"/>
                <c:pt idx="0">
                  <c:v>类别1</c:v>
                </c:pt>
                <c:pt idx="1">
                  <c:v>类别2</c:v>
                </c:pt>
                <c:pt idx="2">
                  <c:v>类别3</c:v>
                </c:pt>
                <c:pt idx="3">
                  <c:v>类别4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8621-446E-A875-EE99993928F8}"/>
            </c:ext>
          </c:extLst>
        </c:ser>
        <c:dLbls>
          <c:showLegendKey val="0"/>
          <c:showVal val="0"/>
          <c:showCatName val="0"/>
          <c:showSerName val="0"/>
          <c:showPercent val="0"/>
          <c:showBubbleSize val="0"/>
        </c:dLbls>
        <c:smooth val="0"/>
        <c:axId val="567733375"/>
        <c:axId val="209459425"/>
      </c:lineChart>
      <c:catAx>
        <c:axId val="567733375"/>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09459425"/>
        <c:crosses val="autoZero"/>
        <c:auto val="1"/>
        <c:lblAlgn val="ctr"/>
        <c:lblOffset val="100"/>
        <c:noMultiLvlLbl val="0"/>
      </c:catAx>
      <c:valAx>
        <c:axId val="20945942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67733375"/>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2.xml"/><Relationship Id="rId5" Type="http://schemas.openxmlformats.org/officeDocument/2006/relationships/tags" Target="../tags/tag63.xml"/><Relationship Id="rId4" Type="http://schemas.openxmlformats.org/officeDocument/2006/relationships/tags" Target="../tags/tag6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slideMaster" Target="../slideMasters/slideMaster2.xml"/><Relationship Id="rId4" Type="http://schemas.openxmlformats.org/officeDocument/2006/relationships/tags" Target="../tags/tag8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slideMaster" Target="../slideMasters/slideMaster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Master" Target="../slideMasters/slideMaster2.xml"/><Relationship Id="rId5" Type="http://schemas.openxmlformats.org/officeDocument/2006/relationships/tags" Target="../tags/tag95.xml"/><Relationship Id="rId4" Type="http://schemas.openxmlformats.org/officeDocument/2006/relationships/tags" Target="../tags/tag9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slideMaster" Target="../slideMasters/slideMaster2.xml"/><Relationship Id="rId4" Type="http://schemas.openxmlformats.org/officeDocument/2006/relationships/tags" Target="../tags/tag99.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Master" Target="../slideMasters/slideMaster2.xml"/><Relationship Id="rId5" Type="http://schemas.openxmlformats.org/officeDocument/2006/relationships/tags" Target="../tags/tag104.xml"/><Relationship Id="rId4" Type="http://schemas.openxmlformats.org/officeDocument/2006/relationships/tags" Target="../tags/tag10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21" name="图片 20" descr="图片3"/>
          <p:cNvPicPr>
            <a:picLocks noChangeAspect="1"/>
          </p:cNvPicPr>
          <p:nvPr userDrawn="1"/>
        </p:nvPicPr>
        <p:blipFill>
          <a:blip r:embed="rId2"/>
          <a:srcRect l="583" t="1045" b="1034"/>
          <a:stretch>
            <a:fillRect/>
          </a:stretch>
        </p:blipFill>
        <p:spPr>
          <a:xfrm>
            <a:off x="0" y="0"/>
            <a:ext cx="12192000" cy="6857365"/>
          </a:xfrm>
          <a:prstGeom prst="rect">
            <a:avLst/>
          </a:prstGeom>
        </p:spPr>
      </p:pic>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21" name="图片 20" descr="图片3"/>
          <p:cNvPicPr>
            <a:picLocks noChangeAspect="1"/>
          </p:cNvPicPr>
          <p:nvPr userDrawn="1"/>
        </p:nvPicPr>
        <p:blipFill>
          <a:blip r:embed="rId2"/>
          <a:srcRect l="583" t="1045" b="1034"/>
          <a:stretch>
            <a:fillRect/>
          </a:stretch>
        </p:blipFill>
        <p:spPr>
          <a:xfrm>
            <a:off x="0" y="0"/>
            <a:ext cx="12192000" cy="6857365"/>
          </a:xfrm>
          <a:prstGeom prst="rect">
            <a:avLst/>
          </a:prstGeom>
        </p:spPr>
      </p:pic>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pic>
        <p:nvPicPr>
          <p:cNvPr id="21" name="图片 20" descr="图片3"/>
          <p:cNvPicPr>
            <a:picLocks noChangeAspect="1"/>
          </p:cNvPicPr>
          <p:nvPr userDrawn="1"/>
        </p:nvPicPr>
        <p:blipFill>
          <a:blip r:embed="rId2"/>
          <a:srcRect l="5271" t="7046" r="7224" b="4296"/>
          <a:stretch>
            <a:fillRect/>
          </a:stretch>
        </p:blipFill>
        <p:spPr>
          <a:xfrm>
            <a:off x="0" y="635"/>
            <a:ext cx="12192635" cy="6857365"/>
          </a:xfrm>
          <a:prstGeom prst="rect">
            <a:avLst/>
          </a:prstGeom>
        </p:spPr>
      </p:pic>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pic>
        <p:nvPicPr>
          <p:cNvPr id="21" name="图片 20" descr="图片3"/>
          <p:cNvPicPr>
            <a:picLocks noChangeAspect="1"/>
          </p:cNvPicPr>
          <p:nvPr userDrawn="1"/>
        </p:nvPicPr>
        <p:blipFill>
          <a:blip r:embed="rId2"/>
          <a:srcRect l="5271" t="7046" r="7224" b="4296"/>
          <a:stretch>
            <a:fillRect/>
          </a:stretch>
        </p:blipFill>
        <p:spPr>
          <a:xfrm>
            <a:off x="0" y="635"/>
            <a:ext cx="12192635" cy="6857365"/>
          </a:xfrm>
          <a:prstGeom prst="rect">
            <a:avLst/>
          </a:prstGeom>
        </p:spPr>
      </p:pic>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2021/9/15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2021/9/15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2021/9/15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2021/9/15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2021/9/15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53.xml"/><Relationship Id="rId18" Type="http://schemas.openxmlformats.org/officeDocument/2006/relationships/tags" Target="../tags/tag5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7.xml"/><Relationship Id="rId2" Type="http://schemas.openxmlformats.org/officeDocument/2006/relationships/slideLayout" Target="../slideLayouts/slideLayout13.xml"/><Relationship Id="rId16" Type="http://schemas.openxmlformats.org/officeDocument/2006/relationships/tags" Target="../tags/tag5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5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2021/9/15</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11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3.xml"/><Relationship Id="rId1" Type="http://schemas.openxmlformats.org/officeDocument/2006/relationships/tags" Target="../tags/tag11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3.xml"/><Relationship Id="rId1" Type="http://schemas.openxmlformats.org/officeDocument/2006/relationships/tags" Target="../tags/tag11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tags" Target="../tags/tag10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1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1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42" name="组合 41"/>
          <p:cNvGrpSpPr/>
          <p:nvPr/>
        </p:nvGrpSpPr>
        <p:grpSpPr>
          <a:xfrm>
            <a:off x="2956560" y="1963420"/>
            <a:ext cx="6278880" cy="2931160"/>
            <a:chOff x="4529" y="3142"/>
            <a:chExt cx="9888" cy="4616"/>
          </a:xfrm>
        </p:grpSpPr>
        <p:grpSp>
          <p:nvGrpSpPr>
            <p:cNvPr id="30" name="组合 29"/>
            <p:cNvGrpSpPr/>
            <p:nvPr/>
          </p:nvGrpSpPr>
          <p:grpSpPr>
            <a:xfrm>
              <a:off x="4529" y="3142"/>
              <a:ext cx="6890" cy="1740"/>
              <a:chOff x="4342" y="3345"/>
              <a:chExt cx="8228" cy="2209"/>
            </a:xfrm>
          </p:grpSpPr>
          <p:sp>
            <p:nvSpPr>
              <p:cNvPr id="26" name="任意多边形 25"/>
              <p:cNvSpPr/>
              <p:nvPr/>
            </p:nvSpPr>
            <p:spPr>
              <a:xfrm>
                <a:off x="4342" y="3450"/>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422" y="3345"/>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H="1" flipV="1">
              <a:off x="7527" y="6018"/>
              <a:ext cx="6890" cy="1740"/>
              <a:chOff x="4342" y="3345"/>
              <a:chExt cx="8228" cy="2209"/>
            </a:xfrm>
          </p:grpSpPr>
          <p:sp>
            <p:nvSpPr>
              <p:cNvPr id="32" name="任意多边形 31"/>
              <p:cNvSpPr/>
              <p:nvPr/>
            </p:nvSpPr>
            <p:spPr>
              <a:xfrm>
                <a:off x="4342" y="3450"/>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4422" y="3345"/>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529" y="3353"/>
              <a:ext cx="9888" cy="4095"/>
              <a:chOff x="4596" y="3264"/>
              <a:chExt cx="9888" cy="4095"/>
            </a:xfrm>
          </p:grpSpPr>
          <p:grpSp>
            <p:nvGrpSpPr>
              <p:cNvPr id="36" name="组合 35"/>
              <p:cNvGrpSpPr/>
              <p:nvPr/>
            </p:nvGrpSpPr>
            <p:grpSpPr>
              <a:xfrm>
                <a:off x="8136" y="6778"/>
                <a:ext cx="5028" cy="581"/>
                <a:chOff x="7768" y="6583"/>
                <a:chExt cx="5028" cy="581"/>
              </a:xfrm>
            </p:grpSpPr>
            <p:sp>
              <p:nvSpPr>
                <p:cNvPr id="34" name="圆角矩形 33"/>
                <p:cNvSpPr/>
                <p:nvPr/>
              </p:nvSpPr>
              <p:spPr>
                <a:xfrm>
                  <a:off x="7768" y="6583"/>
                  <a:ext cx="2807" cy="581"/>
                </a:xfrm>
                <a:prstGeom prst="roundRect">
                  <a:avLst>
                    <a:gd name="adj" fmla="val 5000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768" y="6584"/>
                  <a:ext cx="5028" cy="533"/>
                </a:xfrm>
                <a:prstGeom prst="rect">
                  <a:avLst/>
                </a:prstGeom>
                <a:noFill/>
              </p:spPr>
              <p:txBody>
                <a:bodyPr wrap="square" rtlCol="0">
                  <a:spAutoFit/>
                </a:bodyPr>
                <a:lstStyle/>
                <a:p>
                  <a:r>
                    <a:rPr lang="zh-CN" altLang="en-US" sz="1600" dirty="0">
                      <a:solidFill>
                        <a:schemeClr val="bg1"/>
                      </a:solidFill>
                      <a:latin typeface="汉仪南宫体简" panose="02010600000101010101" charset="-122"/>
                      <a:ea typeface="汉仪南宫体简" panose="02010600000101010101" charset="-122"/>
                    </a:rPr>
                    <a:t>汇报人：嗨</a:t>
                  </a:r>
                  <a:r>
                    <a:rPr lang="en-US" altLang="zh-CN" sz="1600" dirty="0">
                      <a:solidFill>
                        <a:schemeClr val="bg1"/>
                      </a:solidFill>
                      <a:latin typeface="汉仪南宫体简" panose="02010600000101010101" charset="-122"/>
                      <a:ea typeface="汉仪南宫体简" panose="02010600000101010101" charset="-122"/>
                    </a:rPr>
                    <a:t>PPT</a:t>
                  </a:r>
                  <a:r>
                    <a:rPr lang="zh-CN" altLang="en-US" sz="1600" dirty="0">
                      <a:solidFill>
                        <a:schemeClr val="bg1"/>
                      </a:solidFill>
                      <a:latin typeface="汉仪南宫体简" panose="02010600000101010101" charset="-122"/>
                      <a:ea typeface="汉仪南宫体简" panose="02010600000101010101" charset="-122"/>
                    </a:rPr>
                    <a:t>网</a:t>
                  </a:r>
                  <a:endParaRPr lang="en-US" altLang="zh-CN" sz="1600" dirty="0">
                    <a:solidFill>
                      <a:schemeClr val="bg1"/>
                    </a:solidFill>
                    <a:latin typeface="汉仪南宫体简" panose="02010600000101010101" charset="-122"/>
                    <a:ea typeface="汉仪南宫体简" panose="02010600000101010101" charset="-122"/>
                  </a:endParaRPr>
                </a:p>
              </p:txBody>
            </p:sp>
          </p:grpSp>
          <p:grpSp>
            <p:nvGrpSpPr>
              <p:cNvPr id="40" name="组合 39"/>
              <p:cNvGrpSpPr/>
              <p:nvPr/>
            </p:nvGrpSpPr>
            <p:grpSpPr>
              <a:xfrm>
                <a:off x="4596" y="3264"/>
                <a:ext cx="9888" cy="3245"/>
                <a:chOff x="4491" y="3264"/>
                <a:chExt cx="9888" cy="3245"/>
              </a:xfrm>
            </p:grpSpPr>
            <p:grpSp>
              <p:nvGrpSpPr>
                <p:cNvPr id="38" name="组合 37"/>
                <p:cNvGrpSpPr/>
                <p:nvPr/>
              </p:nvGrpSpPr>
              <p:grpSpPr>
                <a:xfrm>
                  <a:off x="4491" y="3264"/>
                  <a:ext cx="9888" cy="2923"/>
                  <a:chOff x="4491" y="3264"/>
                  <a:chExt cx="9888" cy="2923"/>
                </a:xfrm>
              </p:grpSpPr>
              <p:sp>
                <p:nvSpPr>
                  <p:cNvPr id="24" name="文本框 23"/>
                  <p:cNvSpPr txBox="1"/>
                  <p:nvPr/>
                </p:nvSpPr>
                <p:spPr>
                  <a:xfrm>
                    <a:off x="4877" y="3264"/>
                    <a:ext cx="9116" cy="580"/>
                  </a:xfrm>
                  <a:prstGeom prst="rect">
                    <a:avLst/>
                  </a:prstGeom>
                  <a:noFill/>
                </p:spPr>
                <p:txBody>
                  <a:bodyPr wrap="square" rtlCol="0" anchor="t">
                    <a:spAutoFit/>
                  </a:bodyPr>
                  <a:lstStyle/>
                  <a:p>
                    <a:pPr algn="dist"/>
                    <a:r>
                      <a:rPr lang="zh-CN" altLang="en-US">
                        <a:solidFill>
                          <a:srgbClr val="97A38D"/>
                        </a:solidFill>
                        <a:latin typeface="汉仪南宫体简" panose="02010600000101010101" charset="-122"/>
                        <a:ea typeface="汉仪南宫体简" panose="02010600000101010101" charset="-122"/>
                      </a:rPr>
                      <a:t>Morandi color matching work plan</a:t>
                    </a:r>
                  </a:p>
                </p:txBody>
              </p:sp>
              <p:sp>
                <p:nvSpPr>
                  <p:cNvPr id="22" name="文本框 21"/>
                  <p:cNvSpPr txBox="1"/>
                  <p:nvPr/>
                </p:nvSpPr>
                <p:spPr>
                  <a:xfrm>
                    <a:off x="4491" y="3717"/>
                    <a:ext cx="9888" cy="2470"/>
                  </a:xfrm>
                  <a:prstGeom prst="rect">
                    <a:avLst/>
                  </a:prstGeom>
                  <a:noFill/>
                </p:spPr>
                <p:txBody>
                  <a:bodyPr wrap="none" rtlCol="0">
                    <a:spAutoFit/>
                  </a:bodyPr>
                  <a:lstStyle/>
                  <a:p>
                    <a:r>
                      <a:rPr lang="zh-CN" altLang="en-US" sz="9600">
                        <a:solidFill>
                          <a:srgbClr val="97A38D"/>
                        </a:solidFill>
                        <a:latin typeface="汉仪南宫体简" panose="02010600000101010101" charset="-122"/>
                        <a:ea typeface="汉仪南宫体简" panose="02010600000101010101" charset="-122"/>
                      </a:rPr>
                      <a:t>莫兰迪色系</a:t>
                    </a:r>
                  </a:p>
                </p:txBody>
              </p:sp>
            </p:grpSp>
            <p:sp>
              <p:nvSpPr>
                <p:cNvPr id="39" name="文本框 38"/>
                <p:cNvSpPr txBox="1"/>
                <p:nvPr/>
              </p:nvSpPr>
              <p:spPr>
                <a:xfrm>
                  <a:off x="4878" y="5929"/>
                  <a:ext cx="9115" cy="580"/>
                </a:xfrm>
                <a:prstGeom prst="rect">
                  <a:avLst/>
                </a:prstGeom>
                <a:noFill/>
              </p:spPr>
              <p:txBody>
                <a:bodyPr wrap="square" rtlCol="0">
                  <a:spAutoFit/>
                </a:bodyPr>
                <a:lstStyle/>
                <a:p>
                  <a:pPr algn="dist"/>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总结汇报</a:t>
                  </a:r>
                  <a:r>
                    <a:rPr lang="en-US" altLang="zh-CN">
                      <a:solidFill>
                        <a:srgbClr val="97A38D"/>
                      </a:solidFill>
                      <a:latin typeface="汉仪南宫体简" panose="02010600000101010101" charset="-122"/>
                      <a:ea typeface="汉仪南宫体简" panose="02010600000101010101" charset="-122"/>
                      <a:cs typeface="汉仪南宫体简" panose="02010600000101010101" charset="-122"/>
                    </a:rPr>
                    <a:t>/</a:t>
                  </a:r>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工作计划</a:t>
                  </a:r>
                  <a:r>
                    <a:rPr lang="en-US" altLang="zh-CN">
                      <a:solidFill>
                        <a:srgbClr val="97A38D"/>
                      </a:solidFill>
                      <a:latin typeface="汉仪南宫体简" panose="02010600000101010101" charset="-122"/>
                      <a:ea typeface="汉仪南宫体简" panose="02010600000101010101" charset="-122"/>
                      <a:cs typeface="汉仪南宫体简" panose="02010600000101010101" charset="-122"/>
                    </a:rPr>
                    <a:t>/</a:t>
                  </a:r>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竞聘述职</a:t>
                  </a:r>
                </a:p>
              </p:txBody>
            </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18" name="矩形 17"/>
          <p:cNvSpPr/>
          <p:nvPr/>
        </p:nvSpPr>
        <p:spPr>
          <a:xfrm flipH="1">
            <a:off x="438150" y="3656965"/>
            <a:ext cx="6126480" cy="224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pexels-1638520"/>
          <p:cNvPicPr>
            <a:picLocks noChangeAspect="1"/>
          </p:cNvPicPr>
          <p:nvPr/>
        </p:nvPicPr>
        <p:blipFill>
          <a:blip r:embed="rId3"/>
          <a:srcRect l="30153"/>
          <a:stretch>
            <a:fillRect/>
          </a:stretch>
        </p:blipFill>
        <p:spPr>
          <a:xfrm>
            <a:off x="6893560" y="3656965"/>
            <a:ext cx="2352040" cy="2241550"/>
          </a:xfrm>
          <a:custGeom>
            <a:avLst/>
            <a:gdLst/>
            <a:ahLst/>
            <a:cxnLst>
              <a:cxn ang="3">
                <a:pos x="hc" y="t"/>
              </a:cxn>
              <a:cxn ang="cd2">
                <a:pos x="l" y="vc"/>
              </a:cxn>
              <a:cxn ang="cd4">
                <a:pos x="hc" y="b"/>
              </a:cxn>
              <a:cxn ang="0">
                <a:pos x="r" y="vc"/>
              </a:cxn>
            </a:cxnLst>
            <a:rect l="l" t="t" r="r" b="b"/>
            <a:pathLst>
              <a:path w="3704" h="3530">
                <a:moveTo>
                  <a:pt x="3704" y="0"/>
                </a:moveTo>
                <a:lnTo>
                  <a:pt x="0" y="0"/>
                </a:lnTo>
                <a:lnTo>
                  <a:pt x="0" y="3530"/>
                </a:lnTo>
                <a:lnTo>
                  <a:pt x="3704" y="3530"/>
                </a:lnTo>
                <a:lnTo>
                  <a:pt x="3704" y="0"/>
                </a:lnTo>
                <a:close/>
              </a:path>
            </a:pathLst>
          </a:custGeom>
        </p:spPr>
      </p:pic>
      <p:grpSp>
        <p:nvGrpSpPr>
          <p:cNvPr id="21" name="组合 20"/>
          <p:cNvGrpSpPr/>
          <p:nvPr/>
        </p:nvGrpSpPr>
        <p:grpSpPr>
          <a:xfrm>
            <a:off x="905510" y="3944620"/>
            <a:ext cx="5191760" cy="1487170"/>
            <a:chOff x="1426" y="6212"/>
            <a:chExt cx="8176" cy="2342"/>
          </a:xfrm>
        </p:grpSpPr>
        <p:sp>
          <p:nvSpPr>
            <p:cNvPr id="6" name="文本框 5"/>
            <p:cNvSpPr txBox="1"/>
            <p:nvPr/>
          </p:nvSpPr>
          <p:spPr>
            <a:xfrm>
              <a:off x="1426" y="6212"/>
              <a:ext cx="5652" cy="1016"/>
            </a:xfrm>
            <a:prstGeom prst="rect">
              <a:avLst/>
            </a:prstGeom>
            <a:noFill/>
          </p:spPr>
          <p:txBody>
            <a:bodyPr wrap="square" rtlCol="0">
              <a:spAutoFit/>
            </a:bodyPr>
            <a:lstStyle/>
            <a:p>
              <a:pPr algn="dist"/>
              <a:r>
                <a:rPr lang="zh-CN" altLang="en-US" sz="3600">
                  <a:solidFill>
                    <a:srgbClr val="6A4F54"/>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1426" y="7394"/>
              <a:ext cx="8176" cy="1161"/>
            </a:xfrm>
            <a:prstGeom prst="rect">
              <a:avLst/>
            </a:prstGeom>
            <a:noFill/>
          </p:spPr>
          <p:txBody>
            <a:bodyPr wrap="square" rtlCol="0" anchor="t">
              <a:spAutoFit/>
            </a:bodyPr>
            <a:lstStyle/>
            <a:p>
              <a:pPr algn="l"/>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pic>
        <p:nvPicPr>
          <p:cNvPr id="2" name="图片 1" descr="potted-plants-on-a-table-2792902"/>
          <p:cNvPicPr>
            <a:picLocks noChangeAspect="1"/>
          </p:cNvPicPr>
          <p:nvPr/>
        </p:nvPicPr>
        <p:blipFill>
          <a:blip r:embed="rId4"/>
          <a:srcRect r="995" b="36698"/>
          <a:stretch>
            <a:fillRect/>
          </a:stretch>
        </p:blipFill>
        <p:spPr>
          <a:xfrm>
            <a:off x="452755" y="895985"/>
            <a:ext cx="2337435" cy="2242185"/>
          </a:xfrm>
          <a:custGeom>
            <a:avLst/>
            <a:gdLst/>
            <a:ahLst/>
            <a:cxnLst>
              <a:cxn ang="3">
                <a:pos x="hc" y="t"/>
              </a:cxn>
              <a:cxn ang="cd2">
                <a:pos x="l" y="vc"/>
              </a:cxn>
              <a:cxn ang="cd4">
                <a:pos x="hc" y="b"/>
              </a:cxn>
              <a:cxn ang="0">
                <a:pos x="r" y="vc"/>
              </a:cxn>
            </a:cxnLst>
            <a:rect l="l" t="t" r="r" b="b"/>
            <a:pathLst>
              <a:path w="3681" h="3531">
                <a:moveTo>
                  <a:pt x="0" y="0"/>
                </a:moveTo>
                <a:lnTo>
                  <a:pt x="3681" y="0"/>
                </a:lnTo>
                <a:lnTo>
                  <a:pt x="3681" y="3531"/>
                </a:lnTo>
                <a:lnTo>
                  <a:pt x="0" y="3531"/>
                </a:lnTo>
                <a:close/>
              </a:path>
            </a:pathLst>
          </a:custGeom>
        </p:spPr>
      </p:pic>
      <p:pic>
        <p:nvPicPr>
          <p:cNvPr id="3" name="图片 2" descr="green-dracaena-plant-with-white-pot-on-white-wooden-surface-1008693"/>
          <p:cNvPicPr>
            <a:picLocks noChangeAspect="1"/>
          </p:cNvPicPr>
          <p:nvPr/>
        </p:nvPicPr>
        <p:blipFill>
          <a:blip r:embed="rId5"/>
          <a:srcRect r="567" b="36413"/>
          <a:stretch>
            <a:fillRect/>
          </a:stretch>
        </p:blipFill>
        <p:spPr>
          <a:xfrm>
            <a:off x="3136900" y="895985"/>
            <a:ext cx="2337435" cy="2242185"/>
          </a:xfrm>
          <a:custGeom>
            <a:avLst/>
            <a:gdLst/>
            <a:ahLst/>
            <a:cxnLst>
              <a:cxn ang="3">
                <a:pos x="hc" y="t"/>
              </a:cxn>
              <a:cxn ang="cd2">
                <a:pos x="l" y="vc"/>
              </a:cxn>
              <a:cxn ang="cd4">
                <a:pos x="hc" y="b"/>
              </a:cxn>
              <a:cxn ang="0">
                <a:pos x="r" y="vc"/>
              </a:cxn>
            </a:cxnLst>
            <a:rect l="l" t="t" r="r" b="b"/>
            <a:pathLst>
              <a:path w="3681" h="3531">
                <a:moveTo>
                  <a:pt x="0" y="0"/>
                </a:moveTo>
                <a:lnTo>
                  <a:pt x="3681" y="0"/>
                </a:lnTo>
                <a:lnTo>
                  <a:pt x="3681" y="3531"/>
                </a:lnTo>
                <a:lnTo>
                  <a:pt x="0" y="3531"/>
                </a:lnTo>
                <a:close/>
              </a:path>
            </a:pathLst>
          </a:custGeom>
        </p:spPr>
      </p:pic>
      <p:pic>
        <p:nvPicPr>
          <p:cNvPr id="5" name="图片 4" descr="green-leaf-plant-1030975"/>
          <p:cNvPicPr>
            <a:picLocks noChangeAspect="1"/>
          </p:cNvPicPr>
          <p:nvPr/>
        </p:nvPicPr>
        <p:blipFill>
          <a:blip r:embed="rId6"/>
          <a:srcRect b="23737"/>
          <a:stretch>
            <a:fillRect/>
          </a:stretch>
        </p:blipFill>
        <p:spPr>
          <a:xfrm>
            <a:off x="9577705" y="3656965"/>
            <a:ext cx="2351405" cy="2242185"/>
          </a:xfrm>
          <a:custGeom>
            <a:avLst/>
            <a:gdLst/>
            <a:ahLst/>
            <a:cxnLst>
              <a:cxn ang="3">
                <a:pos x="hc" y="t"/>
              </a:cxn>
              <a:cxn ang="cd2">
                <a:pos x="l" y="vc"/>
              </a:cxn>
              <a:cxn ang="cd4">
                <a:pos x="hc" y="b"/>
              </a:cxn>
              <a:cxn ang="0">
                <a:pos x="r" y="vc"/>
              </a:cxn>
            </a:cxnLst>
            <a:rect l="l" t="t" r="r" b="b"/>
            <a:pathLst>
              <a:path w="3703" h="3531">
                <a:moveTo>
                  <a:pt x="3703" y="0"/>
                </a:moveTo>
                <a:lnTo>
                  <a:pt x="0" y="0"/>
                </a:lnTo>
                <a:lnTo>
                  <a:pt x="0" y="3531"/>
                </a:lnTo>
                <a:lnTo>
                  <a:pt x="3703" y="3531"/>
                </a:lnTo>
                <a:close/>
              </a:path>
            </a:pathLst>
          </a:custGeom>
        </p:spPr>
      </p:pic>
      <p:sp>
        <p:nvSpPr>
          <p:cNvPr id="9" name="矩形 8"/>
          <p:cNvSpPr/>
          <p:nvPr/>
        </p:nvSpPr>
        <p:spPr>
          <a:xfrm>
            <a:off x="5817870" y="880745"/>
            <a:ext cx="6126480" cy="224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03265" y="895985"/>
            <a:ext cx="6126480" cy="2242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285230" y="1189355"/>
            <a:ext cx="5191760" cy="1487170"/>
            <a:chOff x="1426" y="6212"/>
            <a:chExt cx="8176" cy="2342"/>
          </a:xfrm>
        </p:grpSpPr>
        <p:sp>
          <p:nvSpPr>
            <p:cNvPr id="23" name="文本框 22"/>
            <p:cNvSpPr txBox="1"/>
            <p:nvPr/>
          </p:nvSpPr>
          <p:spPr>
            <a:xfrm>
              <a:off x="1426" y="6212"/>
              <a:ext cx="5652" cy="1016"/>
            </a:xfrm>
            <a:prstGeom prst="rect">
              <a:avLst/>
            </a:prstGeom>
            <a:noFill/>
          </p:spPr>
          <p:txBody>
            <a:bodyPr wrap="square" rtlCol="0">
              <a:spAutoFit/>
            </a:bodyPr>
            <a:lstStyle/>
            <a:p>
              <a:pPr algn="dist"/>
              <a:r>
                <a:rPr lang="zh-CN" altLang="en-US" sz="3600">
                  <a:solidFill>
                    <a:srgbClr val="6A4F54"/>
                  </a:solidFill>
                  <a:latin typeface="汉仪南宫体简" panose="02010600000101010101" charset="-122"/>
                  <a:ea typeface="汉仪南宫体简" panose="02010600000101010101" charset="-122"/>
                </a:rPr>
                <a:t>添加模板标题</a:t>
              </a:r>
            </a:p>
          </p:txBody>
        </p:sp>
        <p:sp>
          <p:nvSpPr>
            <p:cNvPr id="24" name="文本框 23"/>
            <p:cNvSpPr txBox="1"/>
            <p:nvPr/>
          </p:nvSpPr>
          <p:spPr>
            <a:xfrm>
              <a:off x="1426" y="7394"/>
              <a:ext cx="8176" cy="1161"/>
            </a:xfrm>
            <a:prstGeom prst="rect">
              <a:avLst/>
            </a:prstGeom>
            <a:noFill/>
          </p:spPr>
          <p:txBody>
            <a:bodyPr wrap="square" rtlCol="0" anchor="t">
              <a:spAutoFit/>
            </a:bodyPr>
            <a:lstStyle/>
            <a:p>
              <a:pPr algn="l"/>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19" name="组合 18"/>
          <p:cNvGrpSpPr/>
          <p:nvPr/>
        </p:nvGrpSpPr>
        <p:grpSpPr>
          <a:xfrm>
            <a:off x="2957195" y="1963420"/>
            <a:ext cx="6277610" cy="2930525"/>
            <a:chOff x="4657" y="3092"/>
            <a:chExt cx="9886" cy="4615"/>
          </a:xfrm>
        </p:grpSpPr>
        <p:grpSp>
          <p:nvGrpSpPr>
            <p:cNvPr id="17" name="组合 16"/>
            <p:cNvGrpSpPr/>
            <p:nvPr/>
          </p:nvGrpSpPr>
          <p:grpSpPr>
            <a:xfrm>
              <a:off x="4657" y="3092"/>
              <a:ext cx="6889" cy="1741"/>
              <a:chOff x="4657" y="3092"/>
              <a:chExt cx="6889" cy="1741"/>
            </a:xfrm>
          </p:grpSpPr>
          <p:sp>
            <p:nvSpPr>
              <p:cNvPr id="26" name="任意多边形 25"/>
              <p:cNvSpPr/>
              <p:nvPr/>
            </p:nvSpPr>
            <p:spPr>
              <a:xfrm>
                <a:off x="4657" y="3175"/>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724" y="3092"/>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655" y="5967"/>
              <a:ext cx="6889" cy="1741"/>
              <a:chOff x="7655" y="5967"/>
              <a:chExt cx="6889" cy="1741"/>
            </a:xfrm>
          </p:grpSpPr>
          <p:sp>
            <p:nvSpPr>
              <p:cNvPr id="32" name="任意多边形 31"/>
              <p:cNvSpPr/>
              <p:nvPr/>
            </p:nvSpPr>
            <p:spPr>
              <a:xfrm flipH="1" flipV="1">
                <a:off x="7722" y="5967"/>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H="1" flipV="1">
                <a:off x="7655" y="6050"/>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3335655" y="2164080"/>
            <a:ext cx="5520690" cy="2529205"/>
            <a:chOff x="5254" y="3381"/>
            <a:chExt cx="8694" cy="3983"/>
          </a:xfrm>
        </p:grpSpPr>
        <p:grpSp>
          <p:nvGrpSpPr>
            <p:cNvPr id="14" name="组合 13"/>
            <p:cNvGrpSpPr/>
            <p:nvPr/>
          </p:nvGrpSpPr>
          <p:grpSpPr>
            <a:xfrm>
              <a:off x="8133" y="6736"/>
              <a:ext cx="2936" cy="628"/>
              <a:chOff x="7874" y="6736"/>
              <a:chExt cx="2936" cy="628"/>
            </a:xfrm>
          </p:grpSpPr>
          <p:sp>
            <p:nvSpPr>
              <p:cNvPr id="3" name="圆角矩形 2"/>
              <p:cNvSpPr/>
              <p:nvPr/>
            </p:nvSpPr>
            <p:spPr>
              <a:xfrm>
                <a:off x="7874" y="6736"/>
                <a:ext cx="2936" cy="628"/>
              </a:xfrm>
              <a:prstGeom prst="roundRect">
                <a:avLst>
                  <a:gd name="adj" fmla="val 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74" y="6736"/>
                <a:ext cx="2935" cy="628"/>
              </a:xfrm>
              <a:prstGeom prst="rect">
                <a:avLst/>
              </a:prstGeom>
            </p:spPr>
            <p:txBody>
              <a:bodyPr wrap="square">
                <a:spAutoFit/>
              </a:bodyPr>
              <a:lstStyle/>
              <a:p>
                <a:pPr algn="dist"/>
                <a:r>
                  <a:rPr lang="en-US" altLang="zh-CN" sz="2000" b="1" dirty="0">
                    <a:solidFill>
                      <a:schemeClr val="bg1"/>
                    </a:solidFill>
                    <a:latin typeface="汉仪南宫体简" panose="02010600000101010101" charset="-122"/>
                    <a:ea typeface="汉仪南宫体简" panose="02010600000101010101" charset="-122"/>
                  </a:rPr>
                  <a:t>PART THREE</a:t>
                </a:r>
              </a:p>
            </p:txBody>
          </p:sp>
        </p:grpSp>
        <p:grpSp>
          <p:nvGrpSpPr>
            <p:cNvPr id="13" name="组合 12"/>
            <p:cNvGrpSpPr/>
            <p:nvPr/>
          </p:nvGrpSpPr>
          <p:grpSpPr>
            <a:xfrm>
              <a:off x="5254" y="3381"/>
              <a:ext cx="8694" cy="3080"/>
              <a:chOff x="5254" y="3381"/>
              <a:chExt cx="8694" cy="3080"/>
            </a:xfrm>
          </p:grpSpPr>
          <p:sp>
            <p:nvSpPr>
              <p:cNvPr id="6" name="文本框 5"/>
              <p:cNvSpPr txBox="1"/>
              <p:nvPr/>
            </p:nvSpPr>
            <p:spPr>
              <a:xfrm>
                <a:off x="5254" y="3381"/>
                <a:ext cx="8694" cy="1452"/>
              </a:xfrm>
              <a:prstGeom prst="rect">
                <a:avLst/>
              </a:prstGeom>
              <a:noFill/>
            </p:spPr>
            <p:txBody>
              <a:bodyPr wrap="square" rtlCol="0">
                <a:spAutoFit/>
              </a:bodyPr>
              <a:lstStyle/>
              <a:p>
                <a:pPr algn="dist"/>
                <a:r>
                  <a:rPr lang="zh-CN" altLang="en-US" sz="5400">
                    <a:solidFill>
                      <a:srgbClr val="97A38D"/>
                    </a:solidFill>
                    <a:latin typeface="汉仪南宫体简" panose="02010600000101010101" charset="-122"/>
                    <a:ea typeface="汉仪南宫体简" panose="02010600000101010101" charset="-122"/>
                  </a:rPr>
                  <a:t>添加模板标题</a:t>
                </a:r>
              </a:p>
            </p:txBody>
          </p:sp>
          <p:sp>
            <p:nvSpPr>
              <p:cNvPr id="2" name="文本框 1"/>
              <p:cNvSpPr txBox="1"/>
              <p:nvPr/>
            </p:nvSpPr>
            <p:spPr>
              <a:xfrm>
                <a:off x="6263" y="4833"/>
                <a:ext cx="6676" cy="434"/>
              </a:xfrm>
              <a:prstGeom prst="rect">
                <a:avLst/>
              </a:prstGeom>
              <a:noFill/>
            </p:spPr>
            <p:txBody>
              <a:bodyPr wrap="square" rtlCol="0" anchor="t">
                <a:spAutoFit/>
              </a:bodyPr>
              <a:lstStyle/>
              <a:p>
                <a:pPr algn="dist"/>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sp>
            <p:nvSpPr>
              <p:cNvPr id="4" name="文本框 3"/>
              <p:cNvSpPr txBox="1"/>
              <p:nvPr/>
            </p:nvSpPr>
            <p:spPr>
              <a:xfrm>
                <a:off x="5359" y="5445"/>
                <a:ext cx="8484" cy="1016"/>
              </a:xfrm>
              <a:prstGeom prst="rect">
                <a:avLst/>
              </a:prstGeom>
              <a:noFill/>
            </p:spPr>
            <p:txBody>
              <a:bodyPr wrap="square" rtlCol="0" anchor="t">
                <a:spAutoFit/>
              </a:bodyPr>
              <a:lstStyle/>
              <a:p>
                <a:pPr algn="ctr"/>
                <a:r>
                  <a:rPr lang="zh-CN" altLang="en-US">
                    <a:solidFill>
                      <a:srgbClr val="97A38D"/>
                    </a:solidFill>
                    <a:latin typeface="汉仪南宫体简" panose="02010600000101010101" charset="-122"/>
                    <a:ea typeface="汉仪南宫体简" panose="02010600000101010101" charset="-122"/>
                  </a:rPr>
                  <a:t>Morandi department summary report work plan making for generic template</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3" name="矩形 2"/>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表 1"/>
          <p:cNvGraphicFramePr/>
          <p:nvPr/>
        </p:nvGraphicFramePr>
        <p:xfrm>
          <a:off x="6096635" y="1319530"/>
          <a:ext cx="5996305" cy="461264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p:cNvSpPr txBox="1"/>
          <p:nvPr/>
        </p:nvSpPr>
        <p:spPr>
          <a:xfrm>
            <a:off x="1117600" y="1493520"/>
            <a:ext cx="3589020" cy="645160"/>
          </a:xfrm>
          <a:prstGeom prst="rect">
            <a:avLst/>
          </a:prstGeom>
          <a:noFill/>
        </p:spPr>
        <p:txBody>
          <a:bodyPr wrap="square" rtlCol="0">
            <a:spAutoFit/>
          </a:bodyPr>
          <a:lstStyle/>
          <a:p>
            <a:pPr algn="dist"/>
            <a:r>
              <a:rPr lang="zh-CN" altLang="en-US" sz="3600">
                <a:solidFill>
                  <a:srgbClr val="97A38D"/>
                </a:solidFill>
                <a:latin typeface="汉仪南宫体简" panose="02010600000101010101" charset="-122"/>
                <a:ea typeface="汉仪南宫体简" panose="02010600000101010101" charset="-122"/>
              </a:rPr>
              <a:t>添加模板标题</a:t>
            </a:r>
          </a:p>
        </p:txBody>
      </p:sp>
      <p:sp>
        <p:nvSpPr>
          <p:cNvPr id="7" name="文本框 6"/>
          <p:cNvSpPr txBox="1"/>
          <p:nvPr/>
        </p:nvSpPr>
        <p:spPr>
          <a:xfrm>
            <a:off x="451485" y="2138680"/>
            <a:ext cx="4544695" cy="953135"/>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nvGrpSpPr>
          <p:cNvPr id="9" name="组合 8"/>
          <p:cNvGrpSpPr/>
          <p:nvPr/>
        </p:nvGrpSpPr>
        <p:grpSpPr>
          <a:xfrm>
            <a:off x="451718" y="1439951"/>
            <a:ext cx="425581" cy="529569"/>
            <a:chOff x="278363" y="350926"/>
            <a:chExt cx="425581" cy="529569"/>
          </a:xfrm>
          <a:solidFill>
            <a:srgbClr val="05BEFF"/>
          </a:solidFill>
        </p:grpSpPr>
        <p:sp>
          <p:nvSpPr>
            <p:cNvPr id="8" name="矩形: 圆角 7"/>
            <p:cNvSpPr/>
            <p:nvPr/>
          </p:nvSpPr>
          <p:spPr>
            <a:xfrm>
              <a:off x="278363" y="486544"/>
              <a:ext cx="114300" cy="393951"/>
            </a:xfrm>
            <a:prstGeom prst="roundRect">
              <a:avLst>
                <a:gd name="adj" fmla="val 50000"/>
              </a:avLst>
            </a:prstGeom>
            <a:solidFill>
              <a:srgbClr val="A0A7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8"/>
            <p:cNvSpPr/>
            <p:nvPr/>
          </p:nvSpPr>
          <p:spPr>
            <a:xfrm>
              <a:off x="589644" y="598555"/>
              <a:ext cx="114300" cy="281940"/>
            </a:xfrm>
            <a:prstGeom prst="roundRect">
              <a:avLst>
                <a:gd name="adj" fmla="val 50000"/>
              </a:avLst>
            </a:prstGeom>
            <a:solidFill>
              <a:srgbClr val="D4D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9"/>
            <p:cNvSpPr/>
            <p:nvPr/>
          </p:nvSpPr>
          <p:spPr>
            <a:xfrm>
              <a:off x="435969" y="350926"/>
              <a:ext cx="114300" cy="529569"/>
            </a:xfrm>
            <a:prstGeom prst="roundRect">
              <a:avLst>
                <a:gd name="adj" fmla="val 50000"/>
              </a:avLst>
            </a:prstGeom>
            <a:solidFill>
              <a:srgbClr val="C2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400685" y="2138680"/>
            <a:ext cx="4420870" cy="0"/>
          </a:xfrm>
          <a:prstGeom prst="line">
            <a:avLst/>
          </a:prstGeom>
          <a:ln>
            <a:solidFill>
              <a:srgbClr val="97A38D"/>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65785" y="3669030"/>
            <a:ext cx="4544695" cy="953135"/>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nvGrpSpPr>
          <p:cNvPr id="20" name="组合 19"/>
          <p:cNvGrpSpPr/>
          <p:nvPr/>
        </p:nvGrpSpPr>
        <p:grpSpPr>
          <a:xfrm>
            <a:off x="565785" y="5081905"/>
            <a:ext cx="3763010" cy="788035"/>
            <a:chOff x="2178" y="8264"/>
            <a:chExt cx="5926" cy="1241"/>
          </a:xfrm>
        </p:grpSpPr>
        <p:sp>
          <p:nvSpPr>
            <p:cNvPr id="21" name="文本框 20"/>
            <p:cNvSpPr txBox="1"/>
            <p:nvPr/>
          </p:nvSpPr>
          <p:spPr>
            <a:xfrm>
              <a:off x="2178" y="8264"/>
              <a:ext cx="1343" cy="921"/>
            </a:xfrm>
            <a:prstGeom prst="rect">
              <a:avLst/>
            </a:prstGeom>
            <a:noFill/>
          </p:spPr>
          <p:txBody>
            <a:bodyPr wrap="none" rtlCol="0">
              <a:spAutoFit/>
            </a:bodyPr>
            <a:lstStyle/>
            <a:p>
              <a:r>
                <a:rPr lang="en-US" altLang="zh-CN" sz="3200" dirty="0">
                  <a:solidFill>
                    <a:srgbClr val="97A38D"/>
                  </a:solidFill>
                  <a:latin typeface="DINPro-Bold" panose="02000503030000020004" pitchFamily="50" charset="0"/>
                </a:rPr>
                <a:t>688</a:t>
              </a:r>
            </a:p>
          </p:txBody>
        </p:sp>
        <p:sp>
          <p:nvSpPr>
            <p:cNvPr id="22" name="矩形 21"/>
            <p:cNvSpPr/>
            <p:nvPr/>
          </p:nvSpPr>
          <p:spPr>
            <a:xfrm>
              <a:off x="2318"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一季度</a:t>
              </a:r>
            </a:p>
          </p:txBody>
        </p:sp>
        <p:sp>
          <p:nvSpPr>
            <p:cNvPr id="23" name="文本框 22"/>
            <p:cNvSpPr txBox="1"/>
            <p:nvPr/>
          </p:nvSpPr>
          <p:spPr>
            <a:xfrm>
              <a:off x="4442" y="8264"/>
              <a:ext cx="1343" cy="921"/>
            </a:xfrm>
            <a:prstGeom prst="rect">
              <a:avLst/>
            </a:prstGeom>
            <a:noFill/>
          </p:spPr>
          <p:txBody>
            <a:bodyPr wrap="none" rtlCol="0">
              <a:spAutoFit/>
            </a:bodyPr>
            <a:lstStyle/>
            <a:p>
              <a:pPr algn="ctr"/>
              <a:r>
                <a:rPr lang="en-US" altLang="zh-CN" sz="3200" dirty="0">
                  <a:solidFill>
                    <a:srgbClr val="97A38D"/>
                  </a:solidFill>
                  <a:latin typeface="DINPro-Bold" panose="02000503030000020004" pitchFamily="50" charset="0"/>
                </a:rPr>
                <a:t>758</a:t>
              </a:r>
            </a:p>
          </p:txBody>
        </p:sp>
        <p:sp>
          <p:nvSpPr>
            <p:cNvPr id="24" name="矩形 23"/>
            <p:cNvSpPr/>
            <p:nvPr/>
          </p:nvSpPr>
          <p:spPr>
            <a:xfrm>
              <a:off x="4604"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二季度</a:t>
              </a:r>
            </a:p>
          </p:txBody>
        </p:sp>
        <p:sp>
          <p:nvSpPr>
            <p:cNvPr id="25" name="文本框 24"/>
            <p:cNvSpPr txBox="1"/>
            <p:nvPr/>
          </p:nvSpPr>
          <p:spPr>
            <a:xfrm>
              <a:off x="6762" y="8264"/>
              <a:ext cx="1343" cy="921"/>
            </a:xfrm>
            <a:prstGeom prst="rect">
              <a:avLst/>
            </a:prstGeom>
            <a:noFill/>
          </p:spPr>
          <p:txBody>
            <a:bodyPr wrap="none" rtlCol="0">
              <a:spAutoFit/>
            </a:bodyPr>
            <a:lstStyle/>
            <a:p>
              <a:pPr algn="ctr"/>
              <a:r>
                <a:rPr lang="en-US" altLang="zh-CN" sz="3200" dirty="0">
                  <a:solidFill>
                    <a:srgbClr val="97A38D"/>
                  </a:solidFill>
                  <a:latin typeface="DINPro-Bold" panose="02000503030000020004" pitchFamily="50" charset="0"/>
                </a:rPr>
                <a:t>966</a:t>
              </a:r>
            </a:p>
          </p:txBody>
        </p:sp>
        <p:sp>
          <p:nvSpPr>
            <p:cNvPr id="26" name="矩形 25"/>
            <p:cNvSpPr/>
            <p:nvPr/>
          </p:nvSpPr>
          <p:spPr>
            <a:xfrm>
              <a:off x="6932"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三季度</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3" name="流程图: 手动输入 1"/>
          <p:cNvSpPr/>
          <p:nvPr/>
        </p:nvSpPr>
        <p:spPr>
          <a:xfrm rot="16200000" flipH="1">
            <a:off x="5086414" y="-232297"/>
            <a:ext cx="6870345" cy="734083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37"/>
              <a:gd name="connsiteY0-2" fmla="*/ 2868 h 10868"/>
              <a:gd name="connsiteX1-3" fmla="*/ 10037 w 10037"/>
              <a:gd name="connsiteY1-4" fmla="*/ 0 h 10868"/>
              <a:gd name="connsiteX2-5" fmla="*/ 10000 w 10037"/>
              <a:gd name="connsiteY2-6" fmla="*/ 10868 h 10868"/>
              <a:gd name="connsiteX3-7" fmla="*/ 0 w 10037"/>
              <a:gd name="connsiteY3-8" fmla="*/ 10868 h 10868"/>
              <a:gd name="connsiteX4-9" fmla="*/ 0 w 10037"/>
              <a:gd name="connsiteY4-10" fmla="*/ 2868 h 10868"/>
              <a:gd name="connsiteX0-11" fmla="*/ 0 w 10018"/>
              <a:gd name="connsiteY0-12" fmla="*/ 2906 h 10906"/>
              <a:gd name="connsiteX1-13" fmla="*/ 10018 w 10018"/>
              <a:gd name="connsiteY1-14" fmla="*/ 0 h 10906"/>
              <a:gd name="connsiteX2-15" fmla="*/ 10000 w 10018"/>
              <a:gd name="connsiteY2-16" fmla="*/ 10906 h 10906"/>
              <a:gd name="connsiteX3-17" fmla="*/ 0 w 10018"/>
              <a:gd name="connsiteY3-18" fmla="*/ 10906 h 10906"/>
              <a:gd name="connsiteX4-19" fmla="*/ 0 w 10018"/>
              <a:gd name="connsiteY4-20" fmla="*/ 2906 h 10906"/>
              <a:gd name="connsiteX0-21" fmla="*/ 0 w 10018"/>
              <a:gd name="connsiteY0-22" fmla="*/ 3642 h 10906"/>
              <a:gd name="connsiteX1-23" fmla="*/ 10018 w 10018"/>
              <a:gd name="connsiteY1-24" fmla="*/ 0 h 10906"/>
              <a:gd name="connsiteX2-25" fmla="*/ 10000 w 10018"/>
              <a:gd name="connsiteY2-26" fmla="*/ 10906 h 10906"/>
              <a:gd name="connsiteX3-27" fmla="*/ 0 w 10018"/>
              <a:gd name="connsiteY3-28" fmla="*/ 10906 h 10906"/>
              <a:gd name="connsiteX4-29" fmla="*/ 0 w 10018"/>
              <a:gd name="connsiteY4-30" fmla="*/ 3642 h 1090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8" h="10906">
                <a:moveTo>
                  <a:pt x="0" y="3642"/>
                </a:moveTo>
                <a:lnTo>
                  <a:pt x="10018" y="0"/>
                </a:lnTo>
                <a:cubicBezTo>
                  <a:pt x="10006" y="3623"/>
                  <a:pt x="10012" y="7283"/>
                  <a:pt x="10000" y="10906"/>
                </a:cubicBezTo>
                <a:lnTo>
                  <a:pt x="0" y="10906"/>
                </a:lnTo>
                <a:lnTo>
                  <a:pt x="0" y="36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flipV="1">
            <a:off x="-6114" y="-1"/>
            <a:ext cx="883355" cy="238596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17600" y="1493520"/>
            <a:ext cx="3589020" cy="645160"/>
          </a:xfrm>
          <a:prstGeom prst="rect">
            <a:avLst/>
          </a:prstGeom>
          <a:noFill/>
        </p:spPr>
        <p:txBody>
          <a:bodyPr wrap="square" rtlCol="0">
            <a:spAutoFit/>
          </a:bodyPr>
          <a:lstStyle/>
          <a:p>
            <a:pPr algn="dist"/>
            <a:r>
              <a:rPr lang="zh-CN" altLang="en-US" sz="3600">
                <a:solidFill>
                  <a:srgbClr val="97A38D"/>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451485" y="2138680"/>
            <a:ext cx="4544695" cy="953135"/>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aphicFrame>
        <p:nvGraphicFramePr>
          <p:cNvPr id="7" name="图表 6"/>
          <p:cNvGraphicFramePr/>
          <p:nvPr/>
        </p:nvGraphicFramePr>
        <p:xfrm>
          <a:off x="6754495" y="1243330"/>
          <a:ext cx="5293360" cy="477901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组合 8"/>
          <p:cNvGrpSpPr/>
          <p:nvPr/>
        </p:nvGrpSpPr>
        <p:grpSpPr>
          <a:xfrm>
            <a:off x="451718" y="1439951"/>
            <a:ext cx="425581" cy="529569"/>
            <a:chOff x="278363" y="350926"/>
            <a:chExt cx="425581" cy="529569"/>
          </a:xfrm>
          <a:solidFill>
            <a:srgbClr val="05BEFF"/>
          </a:solidFill>
        </p:grpSpPr>
        <p:sp>
          <p:nvSpPr>
            <p:cNvPr id="10" name="矩形: 圆角 7"/>
            <p:cNvSpPr/>
            <p:nvPr/>
          </p:nvSpPr>
          <p:spPr>
            <a:xfrm>
              <a:off x="278363" y="486544"/>
              <a:ext cx="114300" cy="393951"/>
            </a:xfrm>
            <a:prstGeom prst="roundRect">
              <a:avLst>
                <a:gd name="adj" fmla="val 50000"/>
              </a:avLst>
            </a:prstGeom>
            <a:solidFill>
              <a:srgbClr val="A0A7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8"/>
            <p:cNvSpPr/>
            <p:nvPr/>
          </p:nvSpPr>
          <p:spPr>
            <a:xfrm>
              <a:off x="589644" y="598555"/>
              <a:ext cx="114300" cy="281940"/>
            </a:xfrm>
            <a:prstGeom prst="roundRect">
              <a:avLst>
                <a:gd name="adj" fmla="val 50000"/>
              </a:avLst>
            </a:prstGeom>
            <a:solidFill>
              <a:srgbClr val="D4D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9"/>
            <p:cNvSpPr/>
            <p:nvPr/>
          </p:nvSpPr>
          <p:spPr>
            <a:xfrm>
              <a:off x="435969" y="350926"/>
              <a:ext cx="114300" cy="529569"/>
            </a:xfrm>
            <a:prstGeom prst="roundRect">
              <a:avLst>
                <a:gd name="adj" fmla="val 50000"/>
              </a:avLst>
            </a:prstGeom>
            <a:solidFill>
              <a:srgbClr val="C2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400685" y="2138680"/>
            <a:ext cx="4420870" cy="0"/>
          </a:xfrm>
          <a:prstGeom prst="line">
            <a:avLst/>
          </a:prstGeom>
          <a:ln>
            <a:solidFill>
              <a:srgbClr val="97A38D"/>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65785" y="3669030"/>
            <a:ext cx="4544695" cy="953135"/>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nvGrpSpPr>
          <p:cNvPr id="15" name="组合 14"/>
          <p:cNvGrpSpPr/>
          <p:nvPr/>
        </p:nvGrpSpPr>
        <p:grpSpPr>
          <a:xfrm>
            <a:off x="565785" y="5081905"/>
            <a:ext cx="3763010" cy="788035"/>
            <a:chOff x="2178" y="8264"/>
            <a:chExt cx="5926" cy="1241"/>
          </a:xfrm>
        </p:grpSpPr>
        <p:sp>
          <p:nvSpPr>
            <p:cNvPr id="16" name="文本框 15"/>
            <p:cNvSpPr txBox="1"/>
            <p:nvPr/>
          </p:nvSpPr>
          <p:spPr>
            <a:xfrm>
              <a:off x="2178" y="8264"/>
              <a:ext cx="1343" cy="921"/>
            </a:xfrm>
            <a:prstGeom prst="rect">
              <a:avLst/>
            </a:prstGeom>
            <a:noFill/>
          </p:spPr>
          <p:txBody>
            <a:bodyPr wrap="none" rtlCol="0">
              <a:spAutoFit/>
            </a:bodyPr>
            <a:lstStyle/>
            <a:p>
              <a:r>
                <a:rPr lang="en-US" altLang="zh-CN" sz="3200" dirty="0">
                  <a:solidFill>
                    <a:srgbClr val="97A38D"/>
                  </a:solidFill>
                  <a:latin typeface="DINPro-Bold" panose="02000503030000020004" pitchFamily="50" charset="0"/>
                </a:rPr>
                <a:t>688</a:t>
              </a:r>
            </a:p>
          </p:txBody>
        </p:sp>
        <p:sp>
          <p:nvSpPr>
            <p:cNvPr id="17" name="矩形 16"/>
            <p:cNvSpPr/>
            <p:nvPr/>
          </p:nvSpPr>
          <p:spPr>
            <a:xfrm>
              <a:off x="2318"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一季度</a:t>
              </a:r>
            </a:p>
          </p:txBody>
        </p:sp>
        <p:sp>
          <p:nvSpPr>
            <p:cNvPr id="18" name="文本框 17"/>
            <p:cNvSpPr txBox="1"/>
            <p:nvPr/>
          </p:nvSpPr>
          <p:spPr>
            <a:xfrm>
              <a:off x="4442" y="8264"/>
              <a:ext cx="1343" cy="921"/>
            </a:xfrm>
            <a:prstGeom prst="rect">
              <a:avLst/>
            </a:prstGeom>
            <a:noFill/>
          </p:spPr>
          <p:txBody>
            <a:bodyPr wrap="none" rtlCol="0">
              <a:spAutoFit/>
            </a:bodyPr>
            <a:lstStyle/>
            <a:p>
              <a:pPr algn="ctr"/>
              <a:r>
                <a:rPr lang="en-US" altLang="zh-CN" sz="3200" dirty="0">
                  <a:solidFill>
                    <a:srgbClr val="97A38D"/>
                  </a:solidFill>
                  <a:latin typeface="DINPro-Bold" panose="02000503030000020004" pitchFamily="50" charset="0"/>
                </a:rPr>
                <a:t>758</a:t>
              </a:r>
            </a:p>
          </p:txBody>
        </p:sp>
        <p:sp>
          <p:nvSpPr>
            <p:cNvPr id="19" name="矩形 18"/>
            <p:cNvSpPr/>
            <p:nvPr/>
          </p:nvSpPr>
          <p:spPr>
            <a:xfrm>
              <a:off x="4604"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二季度</a:t>
              </a:r>
            </a:p>
          </p:txBody>
        </p:sp>
        <p:sp>
          <p:nvSpPr>
            <p:cNvPr id="20" name="文本框 19"/>
            <p:cNvSpPr txBox="1"/>
            <p:nvPr/>
          </p:nvSpPr>
          <p:spPr>
            <a:xfrm>
              <a:off x="6762" y="8264"/>
              <a:ext cx="1343" cy="921"/>
            </a:xfrm>
            <a:prstGeom prst="rect">
              <a:avLst/>
            </a:prstGeom>
            <a:noFill/>
          </p:spPr>
          <p:txBody>
            <a:bodyPr wrap="none" rtlCol="0">
              <a:spAutoFit/>
            </a:bodyPr>
            <a:lstStyle/>
            <a:p>
              <a:pPr algn="ctr"/>
              <a:r>
                <a:rPr lang="en-US" altLang="zh-CN" sz="3200" dirty="0">
                  <a:solidFill>
                    <a:srgbClr val="97A38D"/>
                  </a:solidFill>
                  <a:latin typeface="DINPro-Bold" panose="02000503030000020004" pitchFamily="50" charset="0"/>
                </a:rPr>
                <a:t>966</a:t>
              </a:r>
            </a:p>
          </p:txBody>
        </p:sp>
        <p:sp>
          <p:nvSpPr>
            <p:cNvPr id="21" name="矩形 20"/>
            <p:cNvSpPr/>
            <p:nvPr/>
          </p:nvSpPr>
          <p:spPr>
            <a:xfrm>
              <a:off x="6932" y="9069"/>
              <a:ext cx="1018" cy="436"/>
            </a:xfrm>
            <a:prstGeom prst="rect">
              <a:avLst/>
            </a:prstGeom>
          </p:spPr>
          <p:txBody>
            <a:bodyPr wrap="none">
              <a:spAutoFit/>
            </a:bodyPr>
            <a:lstStyle/>
            <a:p>
              <a:pPr algn="ctr"/>
              <a:r>
                <a:rPr lang="zh-CN" altLang="en-US" sz="1200" dirty="0">
                  <a:solidFill>
                    <a:srgbClr val="97A38D"/>
                  </a:solidFill>
                  <a:latin typeface="苹方 常规" panose="020B0300000000000000" pitchFamily="34" charset="-122"/>
                  <a:ea typeface="苹方 常规" panose="020B0300000000000000" pitchFamily="34" charset="-122"/>
                </a:rPr>
                <a:t>三季度</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19" name="组合 18"/>
          <p:cNvGrpSpPr/>
          <p:nvPr/>
        </p:nvGrpSpPr>
        <p:grpSpPr>
          <a:xfrm>
            <a:off x="2957195" y="1963420"/>
            <a:ext cx="6277610" cy="2930525"/>
            <a:chOff x="4657" y="3092"/>
            <a:chExt cx="9886" cy="4615"/>
          </a:xfrm>
        </p:grpSpPr>
        <p:grpSp>
          <p:nvGrpSpPr>
            <p:cNvPr id="17" name="组合 16"/>
            <p:cNvGrpSpPr/>
            <p:nvPr/>
          </p:nvGrpSpPr>
          <p:grpSpPr>
            <a:xfrm>
              <a:off x="4657" y="3092"/>
              <a:ext cx="6889" cy="1741"/>
              <a:chOff x="4657" y="3092"/>
              <a:chExt cx="6889" cy="1741"/>
            </a:xfrm>
          </p:grpSpPr>
          <p:sp>
            <p:nvSpPr>
              <p:cNvPr id="26" name="任意多边形 25"/>
              <p:cNvSpPr/>
              <p:nvPr/>
            </p:nvSpPr>
            <p:spPr>
              <a:xfrm>
                <a:off x="4657" y="3175"/>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724" y="3092"/>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655" y="5967"/>
              <a:ext cx="6889" cy="1741"/>
              <a:chOff x="7655" y="5967"/>
              <a:chExt cx="6889" cy="1741"/>
            </a:xfrm>
          </p:grpSpPr>
          <p:sp>
            <p:nvSpPr>
              <p:cNvPr id="32" name="任意多边形 31"/>
              <p:cNvSpPr/>
              <p:nvPr/>
            </p:nvSpPr>
            <p:spPr>
              <a:xfrm flipH="1" flipV="1">
                <a:off x="7722" y="5967"/>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H="1" flipV="1">
                <a:off x="7655" y="6050"/>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3335655" y="2164080"/>
            <a:ext cx="5520690" cy="2529205"/>
            <a:chOff x="5254" y="3381"/>
            <a:chExt cx="8694" cy="3983"/>
          </a:xfrm>
        </p:grpSpPr>
        <p:grpSp>
          <p:nvGrpSpPr>
            <p:cNvPr id="14" name="组合 13"/>
            <p:cNvGrpSpPr/>
            <p:nvPr/>
          </p:nvGrpSpPr>
          <p:grpSpPr>
            <a:xfrm>
              <a:off x="8133" y="6736"/>
              <a:ext cx="2936" cy="628"/>
              <a:chOff x="7874" y="6736"/>
              <a:chExt cx="2936" cy="628"/>
            </a:xfrm>
          </p:grpSpPr>
          <p:sp>
            <p:nvSpPr>
              <p:cNvPr id="3" name="圆角矩形 2"/>
              <p:cNvSpPr/>
              <p:nvPr/>
            </p:nvSpPr>
            <p:spPr>
              <a:xfrm>
                <a:off x="7874" y="6736"/>
                <a:ext cx="2936" cy="628"/>
              </a:xfrm>
              <a:prstGeom prst="roundRect">
                <a:avLst>
                  <a:gd name="adj" fmla="val 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74" y="6736"/>
                <a:ext cx="2935" cy="628"/>
              </a:xfrm>
              <a:prstGeom prst="rect">
                <a:avLst/>
              </a:prstGeom>
            </p:spPr>
            <p:txBody>
              <a:bodyPr wrap="square">
                <a:spAutoFit/>
              </a:bodyPr>
              <a:lstStyle/>
              <a:p>
                <a:pPr algn="dist"/>
                <a:r>
                  <a:rPr lang="en-US" altLang="zh-CN" sz="2000" b="1" dirty="0">
                    <a:solidFill>
                      <a:schemeClr val="bg1"/>
                    </a:solidFill>
                    <a:latin typeface="汉仪南宫体简" panose="02010600000101010101" charset="-122"/>
                    <a:ea typeface="汉仪南宫体简" panose="02010600000101010101" charset="-122"/>
                  </a:rPr>
                  <a:t>PART FOUR</a:t>
                </a:r>
              </a:p>
            </p:txBody>
          </p:sp>
        </p:grpSp>
        <p:grpSp>
          <p:nvGrpSpPr>
            <p:cNvPr id="13" name="组合 12"/>
            <p:cNvGrpSpPr/>
            <p:nvPr/>
          </p:nvGrpSpPr>
          <p:grpSpPr>
            <a:xfrm>
              <a:off x="5254" y="3381"/>
              <a:ext cx="8694" cy="3080"/>
              <a:chOff x="5254" y="3381"/>
              <a:chExt cx="8694" cy="3080"/>
            </a:xfrm>
          </p:grpSpPr>
          <p:sp>
            <p:nvSpPr>
              <p:cNvPr id="6" name="文本框 5"/>
              <p:cNvSpPr txBox="1"/>
              <p:nvPr/>
            </p:nvSpPr>
            <p:spPr>
              <a:xfrm>
                <a:off x="5254" y="3381"/>
                <a:ext cx="8694" cy="1452"/>
              </a:xfrm>
              <a:prstGeom prst="rect">
                <a:avLst/>
              </a:prstGeom>
              <a:noFill/>
            </p:spPr>
            <p:txBody>
              <a:bodyPr wrap="square" rtlCol="0">
                <a:spAutoFit/>
              </a:bodyPr>
              <a:lstStyle/>
              <a:p>
                <a:pPr algn="dist"/>
                <a:r>
                  <a:rPr lang="zh-CN" altLang="en-US" sz="5400">
                    <a:solidFill>
                      <a:srgbClr val="97A38D"/>
                    </a:solidFill>
                    <a:latin typeface="汉仪南宫体简" panose="02010600000101010101" charset="-122"/>
                    <a:ea typeface="汉仪南宫体简" panose="02010600000101010101" charset="-122"/>
                  </a:rPr>
                  <a:t>添加模板标题</a:t>
                </a:r>
              </a:p>
            </p:txBody>
          </p:sp>
          <p:sp>
            <p:nvSpPr>
              <p:cNvPr id="2" name="文本框 1"/>
              <p:cNvSpPr txBox="1"/>
              <p:nvPr/>
            </p:nvSpPr>
            <p:spPr>
              <a:xfrm>
                <a:off x="6263" y="4833"/>
                <a:ext cx="6676" cy="434"/>
              </a:xfrm>
              <a:prstGeom prst="rect">
                <a:avLst/>
              </a:prstGeom>
              <a:noFill/>
            </p:spPr>
            <p:txBody>
              <a:bodyPr wrap="square" rtlCol="0" anchor="t">
                <a:spAutoFit/>
              </a:bodyPr>
              <a:lstStyle/>
              <a:p>
                <a:pPr algn="dist"/>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sp>
            <p:nvSpPr>
              <p:cNvPr id="4" name="文本框 3"/>
              <p:cNvSpPr txBox="1"/>
              <p:nvPr/>
            </p:nvSpPr>
            <p:spPr>
              <a:xfrm>
                <a:off x="5359" y="5445"/>
                <a:ext cx="8484" cy="1016"/>
              </a:xfrm>
              <a:prstGeom prst="rect">
                <a:avLst/>
              </a:prstGeom>
              <a:noFill/>
            </p:spPr>
            <p:txBody>
              <a:bodyPr wrap="square" rtlCol="0" anchor="t">
                <a:spAutoFit/>
              </a:bodyPr>
              <a:lstStyle/>
              <a:p>
                <a:pPr algn="ctr"/>
                <a:r>
                  <a:rPr lang="zh-CN" altLang="en-US">
                    <a:solidFill>
                      <a:srgbClr val="97A38D"/>
                    </a:solidFill>
                    <a:latin typeface="汉仪南宫体简" panose="02010600000101010101" charset="-122"/>
                    <a:ea typeface="汉仪南宫体简" panose="02010600000101010101" charset="-122"/>
                  </a:rPr>
                  <a:t>Morandi department summary report work plan making for generic template</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pic>
        <p:nvPicPr>
          <p:cNvPr id="2" name="图片 1" descr="laptop-computer-beside-mug-on-desk-2349211"/>
          <p:cNvPicPr>
            <a:picLocks noChangeAspect="1"/>
          </p:cNvPicPr>
          <p:nvPr>
            <p:custDataLst>
              <p:tags r:id="rId2"/>
            </p:custDataLst>
          </p:nvPr>
        </p:nvPicPr>
        <p:blipFill>
          <a:blip r:embed="rId4"/>
          <a:stretch>
            <a:fillRect/>
          </a:stretch>
        </p:blipFill>
        <p:spPr>
          <a:xfrm>
            <a:off x="7595235" y="0"/>
            <a:ext cx="4596765" cy="6850380"/>
          </a:xfrm>
          <a:prstGeom prst="rect">
            <a:avLst/>
          </a:prstGeom>
        </p:spPr>
      </p:pic>
      <p:grpSp>
        <p:nvGrpSpPr>
          <p:cNvPr id="12" name="组合 11"/>
          <p:cNvGrpSpPr/>
          <p:nvPr/>
        </p:nvGrpSpPr>
        <p:grpSpPr>
          <a:xfrm>
            <a:off x="1697355" y="1097915"/>
            <a:ext cx="4889500" cy="2376805"/>
            <a:chOff x="2673" y="1729"/>
            <a:chExt cx="7700" cy="3743"/>
          </a:xfrm>
        </p:grpSpPr>
        <p:sp>
          <p:nvSpPr>
            <p:cNvPr id="3" name="文本框 2"/>
            <p:cNvSpPr txBox="1"/>
            <p:nvPr/>
          </p:nvSpPr>
          <p:spPr>
            <a:xfrm>
              <a:off x="3697" y="1729"/>
              <a:ext cx="5652" cy="1016"/>
            </a:xfrm>
            <a:prstGeom prst="rect">
              <a:avLst/>
            </a:prstGeom>
            <a:noFill/>
          </p:spPr>
          <p:txBody>
            <a:bodyPr wrap="square" rtlCol="0">
              <a:spAutoFit/>
            </a:bodyPr>
            <a:lstStyle/>
            <a:p>
              <a:pPr algn="dist"/>
              <a:r>
                <a:rPr lang="zh-CN" altLang="en-US" sz="3600">
                  <a:solidFill>
                    <a:srgbClr val="97A38D"/>
                  </a:solidFill>
                  <a:latin typeface="汉仪南宫体简" panose="02010600000101010101" charset="-122"/>
                  <a:ea typeface="汉仪南宫体简" panose="02010600000101010101" charset="-122"/>
                </a:rPr>
                <a:t>添加模板标题</a:t>
              </a:r>
            </a:p>
          </p:txBody>
        </p:sp>
        <p:sp>
          <p:nvSpPr>
            <p:cNvPr id="5" name="文本框 4"/>
            <p:cNvSpPr txBox="1"/>
            <p:nvPr/>
          </p:nvSpPr>
          <p:spPr>
            <a:xfrm>
              <a:off x="2673" y="2888"/>
              <a:ext cx="7700" cy="2585"/>
            </a:xfrm>
            <a:prstGeom prst="rect">
              <a:avLst/>
            </a:prstGeom>
            <a:noFill/>
          </p:spPr>
          <p:txBody>
            <a:bodyPr wrap="square" rtlCol="0" anchor="t">
              <a:spAutoFit/>
            </a:bodyPr>
            <a:lstStyle/>
            <a:p>
              <a:pPr algn="ctr">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 Morandi department summary report work plan making for generic template 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sp>
        <p:nvSpPr>
          <p:cNvPr id="7" name="矩形 6"/>
          <p:cNvSpPr/>
          <p:nvPr/>
        </p:nvSpPr>
        <p:spPr>
          <a:xfrm>
            <a:off x="1147445" y="3878580"/>
            <a:ext cx="9867900" cy="221043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165350" y="4077335"/>
            <a:ext cx="3369310" cy="1813560"/>
            <a:chOff x="3124" y="6591"/>
            <a:chExt cx="6109" cy="2856"/>
          </a:xfrm>
        </p:grpSpPr>
        <p:sp>
          <p:nvSpPr>
            <p:cNvPr id="6" name="文本框 5"/>
            <p:cNvSpPr txBox="1"/>
            <p:nvPr/>
          </p:nvSpPr>
          <p:spPr>
            <a:xfrm>
              <a:off x="3352" y="6591"/>
              <a:ext cx="5652" cy="1016"/>
            </a:xfrm>
            <a:prstGeom prst="rect">
              <a:avLst/>
            </a:prstGeom>
            <a:noFill/>
          </p:spPr>
          <p:txBody>
            <a:bodyPr wrap="square" rtlCol="0">
              <a:spAutoFit/>
            </a:bodyPr>
            <a:lstStyle/>
            <a:p>
              <a:pPr algn="dist"/>
              <a:r>
                <a:rPr lang="zh-CN" altLang="en-US" sz="3600">
                  <a:solidFill>
                    <a:srgbClr val="6A4F54"/>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3124" y="7607"/>
              <a:ext cx="6109" cy="1840"/>
            </a:xfrm>
            <a:prstGeom prst="rect">
              <a:avLst/>
            </a:prstGeom>
            <a:noFill/>
          </p:spPr>
          <p:txBody>
            <a:bodyPr wrap="square" rtlCol="0" anchor="t">
              <a:spAutoFit/>
            </a:bodyPr>
            <a:lstStyle/>
            <a:p>
              <a:pPr algn="ctr"/>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nvGrpSpPr>
          <p:cNvPr id="13" name="组合 12"/>
          <p:cNvGrpSpPr/>
          <p:nvPr/>
        </p:nvGrpSpPr>
        <p:grpSpPr>
          <a:xfrm>
            <a:off x="6894195" y="4077335"/>
            <a:ext cx="3369310" cy="1813560"/>
            <a:chOff x="3124" y="6591"/>
            <a:chExt cx="6109" cy="2856"/>
          </a:xfrm>
        </p:grpSpPr>
        <p:sp>
          <p:nvSpPr>
            <p:cNvPr id="14" name="文本框 13"/>
            <p:cNvSpPr txBox="1"/>
            <p:nvPr/>
          </p:nvSpPr>
          <p:spPr>
            <a:xfrm>
              <a:off x="3352" y="6591"/>
              <a:ext cx="5652" cy="1016"/>
            </a:xfrm>
            <a:prstGeom prst="rect">
              <a:avLst/>
            </a:prstGeom>
            <a:noFill/>
          </p:spPr>
          <p:txBody>
            <a:bodyPr wrap="square" rtlCol="0">
              <a:spAutoFit/>
            </a:bodyPr>
            <a:lstStyle/>
            <a:p>
              <a:pPr algn="dist"/>
              <a:r>
                <a:rPr lang="zh-CN" altLang="en-US" sz="3600">
                  <a:solidFill>
                    <a:srgbClr val="6A4F54"/>
                  </a:solidFill>
                  <a:latin typeface="汉仪南宫体简" panose="02010600000101010101" charset="-122"/>
                  <a:ea typeface="汉仪南宫体简" panose="02010600000101010101" charset="-122"/>
                </a:rPr>
                <a:t>添加模板标题</a:t>
              </a:r>
            </a:p>
          </p:txBody>
        </p:sp>
        <p:sp>
          <p:nvSpPr>
            <p:cNvPr id="15" name="文本框 14"/>
            <p:cNvSpPr txBox="1"/>
            <p:nvPr/>
          </p:nvSpPr>
          <p:spPr>
            <a:xfrm>
              <a:off x="3124" y="7607"/>
              <a:ext cx="6109" cy="1840"/>
            </a:xfrm>
            <a:prstGeom prst="rect">
              <a:avLst/>
            </a:prstGeom>
            <a:noFill/>
          </p:spPr>
          <p:txBody>
            <a:bodyPr wrap="square" rtlCol="0" anchor="t">
              <a:spAutoFit/>
            </a:bodyPr>
            <a:lstStyle/>
            <a:p>
              <a:pPr algn="ctr"/>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nvGrpSpPr>
          <p:cNvPr id="18" name="组合 17"/>
          <p:cNvGrpSpPr/>
          <p:nvPr/>
        </p:nvGrpSpPr>
        <p:grpSpPr>
          <a:xfrm>
            <a:off x="6238240" y="4185920"/>
            <a:ext cx="618490" cy="618490"/>
            <a:chOff x="3650" y="803"/>
            <a:chExt cx="974" cy="974"/>
          </a:xfrm>
        </p:grpSpPr>
        <p:sp>
          <p:nvSpPr>
            <p:cNvPr id="17" name="椭圆 16"/>
            <p:cNvSpPr/>
            <p:nvPr/>
          </p:nvSpPr>
          <p:spPr>
            <a:xfrm>
              <a:off x="3650" y="803"/>
              <a:ext cx="974" cy="974"/>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5" name="组合 154"/>
            <p:cNvGrpSpPr/>
            <p:nvPr/>
          </p:nvGrpSpPr>
          <p:grpSpPr>
            <a:xfrm flipH="1">
              <a:off x="3807" y="960"/>
              <a:ext cx="659" cy="659"/>
              <a:chOff x="2473104" y="2145028"/>
              <a:chExt cx="359165" cy="359165"/>
            </a:xfrm>
            <a:solidFill>
              <a:schemeClr val="bg1"/>
            </a:solidFill>
          </p:grpSpPr>
          <p:sp>
            <p:nvSpPr>
              <p:cNvPr id="15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5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19" name="组合 18"/>
          <p:cNvGrpSpPr/>
          <p:nvPr/>
        </p:nvGrpSpPr>
        <p:grpSpPr>
          <a:xfrm>
            <a:off x="1485265" y="4244975"/>
            <a:ext cx="618490" cy="618490"/>
            <a:chOff x="509" y="2907"/>
            <a:chExt cx="974" cy="974"/>
          </a:xfrm>
        </p:grpSpPr>
        <p:sp>
          <p:nvSpPr>
            <p:cNvPr id="16" name="椭圆 15"/>
            <p:cNvSpPr/>
            <p:nvPr/>
          </p:nvSpPr>
          <p:spPr>
            <a:xfrm>
              <a:off x="509" y="2907"/>
              <a:ext cx="974" cy="974"/>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AutoShape 149"/>
            <p:cNvSpPr/>
            <p:nvPr/>
          </p:nvSpPr>
          <p:spPr bwMode="auto">
            <a:xfrm>
              <a:off x="667" y="3158"/>
              <a:ext cx="658" cy="4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6" name="文本框 5"/>
          <p:cNvSpPr txBox="1"/>
          <p:nvPr/>
        </p:nvSpPr>
        <p:spPr>
          <a:xfrm>
            <a:off x="378460" y="2515870"/>
            <a:ext cx="3589020" cy="645160"/>
          </a:xfrm>
          <a:prstGeom prst="rect">
            <a:avLst/>
          </a:prstGeom>
          <a:noFill/>
        </p:spPr>
        <p:txBody>
          <a:bodyPr wrap="square" rtlCol="0">
            <a:spAutoFit/>
          </a:bodyPr>
          <a:lstStyle/>
          <a:p>
            <a:pPr algn="dist"/>
            <a:r>
              <a:rPr lang="zh-CN" altLang="en-US" sz="3600">
                <a:solidFill>
                  <a:srgbClr val="97A38D"/>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378460" y="3275330"/>
            <a:ext cx="3879215" cy="2158365"/>
          </a:xfrm>
          <a:prstGeom prst="rect">
            <a:avLst/>
          </a:prstGeom>
          <a:noFill/>
        </p:spPr>
        <p:txBody>
          <a:bodyPr wrap="square" rtlCol="0" anchor="t">
            <a:spAutoFit/>
          </a:bodyPr>
          <a:lstStyle/>
          <a:p>
            <a:pPr algn="l">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 Morandi department summary report work plan making for generic template 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pic>
        <p:nvPicPr>
          <p:cNvPr id="2" name="图片 1" descr="book-macbook-pro-working-studying-7354"/>
          <p:cNvPicPr>
            <a:picLocks noChangeAspect="1"/>
          </p:cNvPicPr>
          <p:nvPr>
            <p:custDataLst>
              <p:tags r:id="rId2"/>
            </p:custDataLst>
          </p:nvPr>
        </p:nvPicPr>
        <p:blipFill>
          <a:blip r:embed="rId4"/>
          <a:srcRect l="7173" r="54256"/>
          <a:stretch>
            <a:fillRect/>
          </a:stretch>
        </p:blipFill>
        <p:spPr>
          <a:xfrm>
            <a:off x="4570730" y="0"/>
            <a:ext cx="3967480" cy="6858000"/>
          </a:xfrm>
          <a:custGeom>
            <a:avLst/>
            <a:gdLst/>
            <a:ahLst/>
            <a:cxnLst>
              <a:cxn ang="3">
                <a:pos x="hc" y="t"/>
              </a:cxn>
              <a:cxn ang="cd2">
                <a:pos x="l" y="vc"/>
              </a:cxn>
              <a:cxn ang="cd4">
                <a:pos x="hc" y="b"/>
              </a:cxn>
              <a:cxn ang="0">
                <a:pos x="r" y="vc"/>
              </a:cxn>
            </a:cxnLst>
            <a:rect l="l" t="t" r="r" b="b"/>
            <a:pathLst>
              <a:path w="5156" h="10800">
                <a:moveTo>
                  <a:pt x="0" y="0"/>
                </a:moveTo>
                <a:lnTo>
                  <a:pt x="5156" y="0"/>
                </a:lnTo>
                <a:lnTo>
                  <a:pt x="5156" y="10800"/>
                </a:lnTo>
                <a:lnTo>
                  <a:pt x="0" y="10800"/>
                </a:lnTo>
                <a:lnTo>
                  <a:pt x="0" y="0"/>
                </a:lnTo>
                <a:close/>
              </a:path>
            </a:pathLst>
          </a:custGeom>
        </p:spPr>
      </p:pic>
      <p:sp>
        <p:nvSpPr>
          <p:cNvPr id="5" name="矩形 4"/>
          <p:cNvSpPr/>
          <p:nvPr/>
        </p:nvSpPr>
        <p:spPr>
          <a:xfrm>
            <a:off x="8537575" y="0"/>
            <a:ext cx="3654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928735" y="739775"/>
            <a:ext cx="2872740" cy="5378450"/>
            <a:chOff x="14402" y="1255"/>
            <a:chExt cx="4524" cy="8470"/>
          </a:xfrm>
        </p:grpSpPr>
        <p:grpSp>
          <p:nvGrpSpPr>
            <p:cNvPr id="9" name="组合 8"/>
            <p:cNvGrpSpPr/>
            <p:nvPr/>
          </p:nvGrpSpPr>
          <p:grpSpPr>
            <a:xfrm>
              <a:off x="14402" y="1255"/>
              <a:ext cx="4524" cy="2128"/>
              <a:chOff x="14359" y="1255"/>
              <a:chExt cx="4524" cy="2128"/>
            </a:xfrm>
          </p:grpSpPr>
          <p:sp>
            <p:nvSpPr>
              <p:cNvPr id="7" name="文本框 6"/>
              <p:cNvSpPr txBox="1"/>
              <p:nvPr/>
            </p:nvSpPr>
            <p:spPr>
              <a:xfrm>
                <a:off x="14359" y="1255"/>
                <a:ext cx="4525" cy="822"/>
              </a:xfrm>
              <a:prstGeom prst="rect">
                <a:avLst/>
              </a:prstGeom>
              <a:noFill/>
            </p:spPr>
            <p:txBody>
              <a:bodyPr wrap="square" rtlCol="0">
                <a:spAutoFit/>
              </a:bodyPr>
              <a:lstStyle/>
              <a:p>
                <a:pPr algn="dist"/>
                <a:r>
                  <a:rPr lang="zh-CN" altLang="en-US" sz="2800">
                    <a:solidFill>
                      <a:srgbClr val="6A4F54"/>
                    </a:solidFill>
                    <a:latin typeface="汉仪南宫体简" panose="02010600000101010101" charset="-122"/>
                    <a:ea typeface="汉仪南宫体简" panose="02010600000101010101" charset="-122"/>
                  </a:rPr>
                  <a:t>添加模板标题</a:t>
                </a:r>
              </a:p>
            </p:txBody>
          </p:sp>
          <p:sp>
            <p:nvSpPr>
              <p:cNvPr id="8" name="文本框 7"/>
              <p:cNvSpPr txBox="1"/>
              <p:nvPr/>
            </p:nvSpPr>
            <p:spPr>
              <a:xfrm>
                <a:off x="14517" y="2223"/>
                <a:ext cx="4209" cy="1161"/>
              </a:xfrm>
              <a:prstGeom prst="rect">
                <a:avLst/>
              </a:prstGeom>
              <a:noFill/>
            </p:spPr>
            <p:txBody>
              <a:bodyPr wrap="square" rtlCol="0" anchor="t">
                <a:spAutoFit/>
              </a:bodyPr>
              <a:lstStyle/>
              <a:p>
                <a:pPr algn="ctr"/>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a:t>
                </a:r>
              </a:p>
            </p:txBody>
          </p:sp>
        </p:grpSp>
        <p:grpSp>
          <p:nvGrpSpPr>
            <p:cNvPr id="10" name="组合 9"/>
            <p:cNvGrpSpPr/>
            <p:nvPr/>
          </p:nvGrpSpPr>
          <p:grpSpPr>
            <a:xfrm>
              <a:off x="14402" y="4426"/>
              <a:ext cx="4524" cy="2128"/>
              <a:chOff x="14359" y="1255"/>
              <a:chExt cx="4524" cy="2128"/>
            </a:xfrm>
          </p:grpSpPr>
          <p:sp>
            <p:nvSpPr>
              <p:cNvPr id="11" name="文本框 10"/>
              <p:cNvSpPr txBox="1"/>
              <p:nvPr/>
            </p:nvSpPr>
            <p:spPr>
              <a:xfrm>
                <a:off x="14359" y="1255"/>
                <a:ext cx="4525" cy="822"/>
              </a:xfrm>
              <a:prstGeom prst="rect">
                <a:avLst/>
              </a:prstGeom>
              <a:noFill/>
            </p:spPr>
            <p:txBody>
              <a:bodyPr wrap="square" rtlCol="0">
                <a:spAutoFit/>
              </a:bodyPr>
              <a:lstStyle/>
              <a:p>
                <a:pPr algn="dist"/>
                <a:r>
                  <a:rPr lang="zh-CN" altLang="en-US" sz="2800">
                    <a:solidFill>
                      <a:srgbClr val="6A4F54"/>
                    </a:solidFill>
                    <a:latin typeface="汉仪南宫体简" panose="02010600000101010101" charset="-122"/>
                    <a:ea typeface="汉仪南宫体简" panose="02010600000101010101" charset="-122"/>
                  </a:rPr>
                  <a:t>添加模板标题</a:t>
                </a:r>
              </a:p>
            </p:txBody>
          </p:sp>
          <p:sp>
            <p:nvSpPr>
              <p:cNvPr id="12" name="文本框 11"/>
              <p:cNvSpPr txBox="1"/>
              <p:nvPr/>
            </p:nvSpPr>
            <p:spPr>
              <a:xfrm>
                <a:off x="14517" y="2223"/>
                <a:ext cx="4209" cy="1161"/>
              </a:xfrm>
              <a:prstGeom prst="rect">
                <a:avLst/>
              </a:prstGeom>
              <a:noFill/>
            </p:spPr>
            <p:txBody>
              <a:bodyPr wrap="square" rtlCol="0" anchor="t">
                <a:spAutoFit/>
              </a:bodyPr>
              <a:lstStyle/>
              <a:p>
                <a:pPr algn="ctr"/>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a:t>
                </a:r>
              </a:p>
            </p:txBody>
          </p:sp>
        </p:grpSp>
        <p:grpSp>
          <p:nvGrpSpPr>
            <p:cNvPr id="13" name="组合 12"/>
            <p:cNvGrpSpPr/>
            <p:nvPr/>
          </p:nvGrpSpPr>
          <p:grpSpPr>
            <a:xfrm>
              <a:off x="14402" y="7597"/>
              <a:ext cx="4524" cy="2128"/>
              <a:chOff x="14359" y="1255"/>
              <a:chExt cx="4524" cy="2128"/>
            </a:xfrm>
          </p:grpSpPr>
          <p:sp>
            <p:nvSpPr>
              <p:cNvPr id="14" name="文本框 13"/>
              <p:cNvSpPr txBox="1"/>
              <p:nvPr/>
            </p:nvSpPr>
            <p:spPr>
              <a:xfrm>
                <a:off x="14359" y="1255"/>
                <a:ext cx="4525" cy="822"/>
              </a:xfrm>
              <a:prstGeom prst="rect">
                <a:avLst/>
              </a:prstGeom>
              <a:noFill/>
            </p:spPr>
            <p:txBody>
              <a:bodyPr wrap="square" rtlCol="0">
                <a:spAutoFit/>
              </a:bodyPr>
              <a:lstStyle/>
              <a:p>
                <a:pPr algn="dist"/>
                <a:r>
                  <a:rPr lang="zh-CN" altLang="en-US" sz="2800">
                    <a:solidFill>
                      <a:srgbClr val="6A4F54"/>
                    </a:solidFill>
                    <a:latin typeface="汉仪南宫体简" panose="02010600000101010101" charset="-122"/>
                    <a:ea typeface="汉仪南宫体简" panose="02010600000101010101" charset="-122"/>
                  </a:rPr>
                  <a:t>添加模板标题</a:t>
                </a:r>
              </a:p>
            </p:txBody>
          </p:sp>
          <p:sp>
            <p:nvSpPr>
              <p:cNvPr id="15" name="文本框 14"/>
              <p:cNvSpPr txBox="1"/>
              <p:nvPr/>
            </p:nvSpPr>
            <p:spPr>
              <a:xfrm>
                <a:off x="14517" y="2223"/>
                <a:ext cx="4209" cy="1161"/>
              </a:xfrm>
              <a:prstGeom prst="rect">
                <a:avLst/>
              </a:prstGeom>
              <a:noFill/>
            </p:spPr>
            <p:txBody>
              <a:bodyPr wrap="square" rtlCol="0" anchor="t">
                <a:spAutoFit/>
              </a:bodyPr>
              <a:lstStyle/>
              <a:p>
                <a:pPr algn="ctr"/>
                <a:r>
                  <a:rPr lang="zh-CN" altLang="en-US" sz="14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6A4F54"/>
                    </a:solidFill>
                    <a:latin typeface="汉仪南宫体简" panose="02010600000101010101" charset="-122"/>
                    <a:ea typeface="汉仪南宫体简" panose="02010600000101010101" charset="-122"/>
                    <a:sym typeface="+mn-ea"/>
                  </a:rPr>
                  <a:t>Morandi </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42" name="组合 41"/>
          <p:cNvGrpSpPr/>
          <p:nvPr/>
        </p:nvGrpSpPr>
        <p:grpSpPr>
          <a:xfrm>
            <a:off x="2956560" y="1963420"/>
            <a:ext cx="6279515" cy="2931160"/>
            <a:chOff x="4529" y="3142"/>
            <a:chExt cx="9889" cy="4616"/>
          </a:xfrm>
        </p:grpSpPr>
        <p:grpSp>
          <p:nvGrpSpPr>
            <p:cNvPr id="30" name="组合 29"/>
            <p:cNvGrpSpPr/>
            <p:nvPr/>
          </p:nvGrpSpPr>
          <p:grpSpPr>
            <a:xfrm>
              <a:off x="4529" y="3142"/>
              <a:ext cx="6890" cy="1740"/>
              <a:chOff x="4342" y="3345"/>
              <a:chExt cx="8228" cy="2209"/>
            </a:xfrm>
          </p:grpSpPr>
          <p:sp>
            <p:nvSpPr>
              <p:cNvPr id="26" name="任意多边形 25"/>
              <p:cNvSpPr/>
              <p:nvPr/>
            </p:nvSpPr>
            <p:spPr>
              <a:xfrm>
                <a:off x="4342" y="3450"/>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422" y="3345"/>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H="1" flipV="1">
              <a:off x="7527" y="6018"/>
              <a:ext cx="6890" cy="1740"/>
              <a:chOff x="4342" y="3345"/>
              <a:chExt cx="8228" cy="2209"/>
            </a:xfrm>
          </p:grpSpPr>
          <p:sp>
            <p:nvSpPr>
              <p:cNvPr id="32" name="任意多边形 31"/>
              <p:cNvSpPr/>
              <p:nvPr/>
            </p:nvSpPr>
            <p:spPr>
              <a:xfrm>
                <a:off x="4342" y="3450"/>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4422" y="3345"/>
                <a:ext cx="8148" cy="2105"/>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4530" y="3353"/>
              <a:ext cx="9888" cy="4095"/>
              <a:chOff x="4597" y="3264"/>
              <a:chExt cx="9888" cy="4095"/>
            </a:xfrm>
          </p:grpSpPr>
          <p:grpSp>
            <p:nvGrpSpPr>
              <p:cNvPr id="36" name="组合 35"/>
              <p:cNvGrpSpPr/>
              <p:nvPr/>
            </p:nvGrpSpPr>
            <p:grpSpPr>
              <a:xfrm>
                <a:off x="8136" y="6778"/>
                <a:ext cx="2808" cy="581"/>
                <a:chOff x="7768" y="6583"/>
                <a:chExt cx="2808" cy="581"/>
              </a:xfrm>
            </p:grpSpPr>
            <p:sp>
              <p:nvSpPr>
                <p:cNvPr id="34" name="圆角矩形 33"/>
                <p:cNvSpPr/>
                <p:nvPr/>
              </p:nvSpPr>
              <p:spPr>
                <a:xfrm>
                  <a:off x="7768" y="6583"/>
                  <a:ext cx="2807" cy="581"/>
                </a:xfrm>
                <a:prstGeom prst="roundRect">
                  <a:avLst>
                    <a:gd name="adj" fmla="val 5000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768" y="6584"/>
                  <a:ext cx="2808" cy="580"/>
                </a:xfrm>
                <a:prstGeom prst="rect">
                  <a:avLst/>
                </a:prstGeom>
                <a:noFill/>
              </p:spPr>
              <p:txBody>
                <a:bodyPr wrap="square" rtlCol="0">
                  <a:spAutoFit/>
                </a:bodyPr>
                <a:lstStyle/>
                <a:p>
                  <a:r>
                    <a:rPr lang="zh-CN" altLang="en-US" dirty="0">
                      <a:solidFill>
                        <a:schemeClr val="bg1"/>
                      </a:solidFill>
                      <a:latin typeface="汉仪南宫体简" panose="02010600000101010101" charset="-122"/>
                      <a:ea typeface="汉仪南宫体简" panose="02010600000101010101" charset="-122"/>
                    </a:rPr>
                    <a:t>汇报人：嗨</a:t>
                  </a:r>
                  <a:r>
                    <a:rPr lang="en-US" altLang="zh-CN" dirty="0">
                      <a:solidFill>
                        <a:schemeClr val="bg1"/>
                      </a:solidFill>
                      <a:latin typeface="汉仪南宫体简" panose="02010600000101010101" charset="-122"/>
                      <a:ea typeface="汉仪南宫体简" panose="02010600000101010101" charset="-122"/>
                    </a:rPr>
                    <a:t>PPT</a:t>
                  </a:r>
                  <a:endParaRPr lang="zh-CN" altLang="en-US" dirty="0">
                    <a:solidFill>
                      <a:schemeClr val="bg1"/>
                    </a:solidFill>
                    <a:latin typeface="汉仪南宫体简" panose="02010600000101010101" charset="-122"/>
                    <a:ea typeface="汉仪南宫体简" panose="02010600000101010101" charset="-122"/>
                  </a:endParaRPr>
                </a:p>
              </p:txBody>
            </p:sp>
          </p:grpSp>
          <p:grpSp>
            <p:nvGrpSpPr>
              <p:cNvPr id="40" name="组合 39"/>
              <p:cNvGrpSpPr/>
              <p:nvPr/>
            </p:nvGrpSpPr>
            <p:grpSpPr>
              <a:xfrm>
                <a:off x="4597" y="3264"/>
                <a:ext cx="9888" cy="3503"/>
                <a:chOff x="4492" y="3264"/>
                <a:chExt cx="9888" cy="3503"/>
              </a:xfrm>
            </p:grpSpPr>
            <p:grpSp>
              <p:nvGrpSpPr>
                <p:cNvPr id="38" name="组合 37"/>
                <p:cNvGrpSpPr/>
                <p:nvPr/>
              </p:nvGrpSpPr>
              <p:grpSpPr>
                <a:xfrm>
                  <a:off x="4492" y="3264"/>
                  <a:ext cx="9888" cy="3050"/>
                  <a:chOff x="4492" y="3264"/>
                  <a:chExt cx="9888" cy="3050"/>
                </a:xfrm>
              </p:grpSpPr>
              <p:sp>
                <p:nvSpPr>
                  <p:cNvPr id="24" name="文本框 23"/>
                  <p:cNvSpPr txBox="1"/>
                  <p:nvPr/>
                </p:nvSpPr>
                <p:spPr>
                  <a:xfrm>
                    <a:off x="4877" y="3264"/>
                    <a:ext cx="9116" cy="580"/>
                  </a:xfrm>
                  <a:prstGeom prst="rect">
                    <a:avLst/>
                  </a:prstGeom>
                  <a:noFill/>
                </p:spPr>
                <p:txBody>
                  <a:bodyPr wrap="square" rtlCol="0" anchor="t">
                    <a:spAutoFit/>
                  </a:bodyPr>
                  <a:lstStyle/>
                  <a:p>
                    <a:pPr algn="dist"/>
                    <a:r>
                      <a:rPr lang="zh-CN" altLang="en-US">
                        <a:solidFill>
                          <a:srgbClr val="97A38D"/>
                        </a:solidFill>
                        <a:latin typeface="汉仪南宫体简" panose="02010600000101010101" charset="-122"/>
                        <a:ea typeface="汉仪南宫体简" panose="02010600000101010101" charset="-122"/>
                      </a:rPr>
                      <a:t>Morandi color matching work plan</a:t>
                    </a:r>
                  </a:p>
                </p:txBody>
              </p:sp>
              <p:sp>
                <p:nvSpPr>
                  <p:cNvPr id="22" name="文本框 21"/>
                  <p:cNvSpPr txBox="1"/>
                  <p:nvPr/>
                </p:nvSpPr>
                <p:spPr>
                  <a:xfrm>
                    <a:off x="4492" y="3844"/>
                    <a:ext cx="9888" cy="2470"/>
                  </a:xfrm>
                  <a:prstGeom prst="rect">
                    <a:avLst/>
                  </a:prstGeom>
                  <a:noFill/>
                </p:spPr>
                <p:txBody>
                  <a:bodyPr wrap="square" rtlCol="0">
                    <a:spAutoFit/>
                  </a:bodyPr>
                  <a:lstStyle/>
                  <a:p>
                    <a:pPr algn="dist"/>
                    <a:r>
                      <a:rPr lang="zh-CN" altLang="en-US" sz="9600">
                        <a:solidFill>
                          <a:srgbClr val="97A38D"/>
                        </a:solidFill>
                        <a:latin typeface="汉仪南宫体简" panose="02010600000101010101" charset="-122"/>
                        <a:ea typeface="汉仪南宫体简" panose="02010600000101010101" charset="-122"/>
                      </a:rPr>
                      <a:t>谢谢聆听</a:t>
                    </a:r>
                  </a:p>
                </p:txBody>
              </p:sp>
            </p:grpSp>
            <p:sp>
              <p:nvSpPr>
                <p:cNvPr id="39" name="文本框 38"/>
                <p:cNvSpPr txBox="1"/>
                <p:nvPr/>
              </p:nvSpPr>
              <p:spPr>
                <a:xfrm>
                  <a:off x="4878" y="6187"/>
                  <a:ext cx="9115" cy="580"/>
                </a:xfrm>
                <a:prstGeom prst="rect">
                  <a:avLst/>
                </a:prstGeom>
                <a:noFill/>
              </p:spPr>
              <p:txBody>
                <a:bodyPr wrap="square" rtlCol="0">
                  <a:spAutoFit/>
                </a:bodyPr>
                <a:lstStyle/>
                <a:p>
                  <a:pPr algn="dist"/>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总结汇报</a:t>
                  </a:r>
                  <a:r>
                    <a:rPr lang="en-US" altLang="zh-CN">
                      <a:solidFill>
                        <a:srgbClr val="97A38D"/>
                      </a:solidFill>
                      <a:latin typeface="汉仪南宫体简" panose="02010600000101010101" charset="-122"/>
                      <a:ea typeface="汉仪南宫体简" panose="02010600000101010101" charset="-122"/>
                      <a:cs typeface="汉仪南宫体简" panose="02010600000101010101" charset="-122"/>
                    </a:rPr>
                    <a:t>/</a:t>
                  </a:r>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工作计划</a:t>
                  </a:r>
                  <a:r>
                    <a:rPr lang="en-US" altLang="zh-CN">
                      <a:solidFill>
                        <a:srgbClr val="97A38D"/>
                      </a:solidFill>
                      <a:latin typeface="汉仪南宫体简" panose="02010600000101010101" charset="-122"/>
                      <a:ea typeface="汉仪南宫体简" panose="02010600000101010101" charset="-122"/>
                      <a:cs typeface="汉仪南宫体简" panose="02010600000101010101" charset="-122"/>
                    </a:rPr>
                    <a:t>/</a:t>
                  </a:r>
                  <a:r>
                    <a:rPr lang="zh-CN" altLang="en-US">
                      <a:solidFill>
                        <a:srgbClr val="97A38D"/>
                      </a:solidFill>
                      <a:latin typeface="汉仪南宫体简" panose="02010600000101010101" charset="-122"/>
                      <a:ea typeface="汉仪南宫体简" panose="02010600000101010101" charset="-122"/>
                      <a:cs typeface="汉仪南宫体简" panose="02010600000101010101" charset="-122"/>
                    </a:rPr>
                    <a:t>竞聘述职</a:t>
                  </a:r>
                </a:p>
              </p:txBody>
            </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220278" y="939165"/>
            <a:ext cx="7750810" cy="4327525"/>
            <a:chOff x="3498" y="1033"/>
            <a:chExt cx="12206" cy="6815"/>
          </a:xfrm>
        </p:grpSpPr>
        <p:grpSp>
          <p:nvGrpSpPr>
            <p:cNvPr id="4" name="组合 3"/>
            <p:cNvGrpSpPr/>
            <p:nvPr/>
          </p:nvGrpSpPr>
          <p:grpSpPr>
            <a:xfrm>
              <a:off x="7692" y="1033"/>
              <a:ext cx="3817" cy="2930"/>
              <a:chOff x="7831" y="1549"/>
              <a:chExt cx="3817" cy="2930"/>
            </a:xfrm>
          </p:grpSpPr>
          <p:sp>
            <p:nvSpPr>
              <p:cNvPr id="2" name="文本框 1"/>
              <p:cNvSpPr txBox="1"/>
              <p:nvPr/>
            </p:nvSpPr>
            <p:spPr>
              <a:xfrm>
                <a:off x="7831" y="1549"/>
                <a:ext cx="3817" cy="2931"/>
              </a:xfrm>
              <a:prstGeom prst="rect">
                <a:avLst/>
              </a:prstGeom>
              <a:noFill/>
            </p:spPr>
            <p:txBody>
              <a:bodyPr wrap="square" rtlCol="0">
                <a:spAutoFit/>
              </a:bodyPr>
              <a:lstStyle/>
              <a:p>
                <a:pPr algn="dist"/>
                <a:r>
                  <a:rPr lang="en-US" altLang="zh-CN" sz="11500">
                    <a:solidFill>
                      <a:srgbClr val="97A38D"/>
                    </a:solidFill>
                  </a:rPr>
                  <a:t>c</a:t>
                </a:r>
                <a:r>
                  <a:rPr lang="en-US" altLang="zh-CN" sz="3200">
                    <a:solidFill>
                      <a:srgbClr val="97A38D"/>
                    </a:solidFill>
                  </a:rPr>
                  <a:t>ontents</a:t>
                </a:r>
              </a:p>
            </p:txBody>
          </p:sp>
          <p:sp>
            <p:nvSpPr>
              <p:cNvPr id="3" name="文本框 2"/>
              <p:cNvSpPr txBox="1"/>
              <p:nvPr/>
            </p:nvSpPr>
            <p:spPr>
              <a:xfrm>
                <a:off x="8840" y="2438"/>
                <a:ext cx="2808" cy="1113"/>
              </a:xfrm>
              <a:prstGeom prst="rect">
                <a:avLst/>
              </a:prstGeom>
              <a:noFill/>
            </p:spPr>
            <p:txBody>
              <a:bodyPr wrap="square" rtlCol="0">
                <a:spAutoFit/>
              </a:bodyPr>
              <a:lstStyle/>
              <a:p>
                <a:pPr algn="dist"/>
                <a:r>
                  <a:rPr lang="zh-CN" altLang="en-US" sz="4000">
                    <a:solidFill>
                      <a:srgbClr val="97A38D"/>
                    </a:solidFill>
                    <a:latin typeface="汉仪南宫体简" panose="02010600000101010101" charset="-122"/>
                    <a:ea typeface="汉仪南宫体简" panose="02010600000101010101" charset="-122"/>
                  </a:rPr>
                  <a:t>目录</a:t>
                </a:r>
              </a:p>
            </p:txBody>
          </p:sp>
        </p:grpSp>
        <p:grpSp>
          <p:nvGrpSpPr>
            <p:cNvPr id="48" name="组合 47"/>
            <p:cNvGrpSpPr/>
            <p:nvPr/>
          </p:nvGrpSpPr>
          <p:grpSpPr>
            <a:xfrm>
              <a:off x="3498" y="4490"/>
              <a:ext cx="12206" cy="3359"/>
              <a:chOff x="3642" y="4490"/>
              <a:chExt cx="12206" cy="3359"/>
            </a:xfrm>
          </p:grpSpPr>
          <p:grpSp>
            <p:nvGrpSpPr>
              <p:cNvPr id="31" name="组合 30"/>
              <p:cNvGrpSpPr/>
              <p:nvPr/>
            </p:nvGrpSpPr>
            <p:grpSpPr>
              <a:xfrm>
                <a:off x="3642" y="4490"/>
                <a:ext cx="12206" cy="1117"/>
                <a:chOff x="3525" y="4490"/>
                <a:chExt cx="12206" cy="1117"/>
              </a:xfrm>
            </p:grpSpPr>
            <p:grpSp>
              <p:nvGrpSpPr>
                <p:cNvPr id="21" name="组合 20"/>
                <p:cNvGrpSpPr/>
                <p:nvPr/>
              </p:nvGrpSpPr>
              <p:grpSpPr>
                <a:xfrm>
                  <a:off x="3525" y="4490"/>
                  <a:ext cx="5176" cy="1115"/>
                  <a:chOff x="5835" y="5335"/>
                  <a:chExt cx="5176" cy="1115"/>
                </a:xfrm>
              </p:grpSpPr>
              <p:grpSp>
                <p:nvGrpSpPr>
                  <p:cNvPr id="19" name="组合 18"/>
                  <p:cNvGrpSpPr/>
                  <p:nvPr/>
                </p:nvGrpSpPr>
                <p:grpSpPr>
                  <a:xfrm>
                    <a:off x="5835" y="5432"/>
                    <a:ext cx="1058" cy="920"/>
                    <a:chOff x="5835" y="5432"/>
                    <a:chExt cx="1058" cy="920"/>
                  </a:xfrm>
                </p:grpSpPr>
                <p:sp>
                  <p:nvSpPr>
                    <p:cNvPr id="17" name="椭圆 16"/>
                    <p:cNvSpPr/>
                    <p:nvPr/>
                  </p:nvSpPr>
                  <p:spPr>
                    <a:xfrm>
                      <a:off x="5952" y="5432"/>
                      <a:ext cx="824" cy="825"/>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835" y="5432"/>
                      <a:ext cx="1058" cy="920"/>
                    </a:xfrm>
                    <a:prstGeom prst="rect">
                      <a:avLst/>
                    </a:prstGeom>
                    <a:noFill/>
                  </p:spPr>
                  <p:txBody>
                    <a:bodyPr wrap="square" rtlCol="0">
                      <a:spAutoFit/>
                    </a:bodyPr>
                    <a:lstStyle/>
                    <a:p>
                      <a:pPr algn="ctr"/>
                      <a:r>
                        <a:rPr lang="en-US" altLang="zh-CN" sz="3200">
                          <a:solidFill>
                            <a:schemeClr val="bg1"/>
                          </a:solidFill>
                          <a:latin typeface="汉仪南宫体简" panose="02010600000101010101" charset="-122"/>
                          <a:ea typeface="汉仪南宫体简" panose="02010600000101010101" charset="-122"/>
                        </a:rPr>
                        <a:t>01</a:t>
                      </a:r>
                    </a:p>
                  </p:txBody>
                </p:sp>
              </p:grpSp>
              <p:grpSp>
                <p:nvGrpSpPr>
                  <p:cNvPr id="20" name="组合 19"/>
                  <p:cNvGrpSpPr/>
                  <p:nvPr/>
                </p:nvGrpSpPr>
                <p:grpSpPr>
                  <a:xfrm>
                    <a:off x="6893" y="5335"/>
                    <a:ext cx="4118" cy="1115"/>
                    <a:chOff x="6893" y="5432"/>
                    <a:chExt cx="4118" cy="1115"/>
                  </a:xfrm>
                </p:grpSpPr>
                <p:sp>
                  <p:nvSpPr>
                    <p:cNvPr id="6" name="文本框 5"/>
                    <p:cNvSpPr txBox="1"/>
                    <p:nvPr/>
                  </p:nvSpPr>
                  <p:spPr>
                    <a:xfrm>
                      <a:off x="6893" y="5432"/>
                      <a:ext cx="4023"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24" name="文本框 23"/>
                    <p:cNvSpPr txBox="1"/>
                    <p:nvPr/>
                  </p:nvSpPr>
                  <p:spPr>
                    <a:xfrm>
                      <a:off x="6893" y="6113"/>
                      <a:ext cx="4118" cy="434"/>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grpSp>
            </p:grpSp>
            <p:grpSp>
              <p:nvGrpSpPr>
                <p:cNvPr id="22" name="组合 21"/>
                <p:cNvGrpSpPr/>
                <p:nvPr/>
              </p:nvGrpSpPr>
              <p:grpSpPr>
                <a:xfrm>
                  <a:off x="10555" y="4491"/>
                  <a:ext cx="5176" cy="1115"/>
                  <a:chOff x="5835" y="5335"/>
                  <a:chExt cx="5176" cy="1115"/>
                </a:xfrm>
              </p:grpSpPr>
              <p:grpSp>
                <p:nvGrpSpPr>
                  <p:cNvPr id="23" name="组合 22"/>
                  <p:cNvGrpSpPr/>
                  <p:nvPr/>
                </p:nvGrpSpPr>
                <p:grpSpPr>
                  <a:xfrm>
                    <a:off x="5835" y="5432"/>
                    <a:ext cx="1058" cy="919"/>
                    <a:chOff x="5835" y="5432"/>
                    <a:chExt cx="1058" cy="919"/>
                  </a:xfrm>
                </p:grpSpPr>
                <p:sp>
                  <p:nvSpPr>
                    <p:cNvPr id="25" name="椭圆 24"/>
                    <p:cNvSpPr/>
                    <p:nvPr/>
                  </p:nvSpPr>
                  <p:spPr>
                    <a:xfrm>
                      <a:off x="5952" y="5432"/>
                      <a:ext cx="824" cy="825"/>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835" y="5432"/>
                      <a:ext cx="1058" cy="919"/>
                    </a:xfrm>
                    <a:prstGeom prst="rect">
                      <a:avLst/>
                    </a:prstGeom>
                    <a:noFill/>
                  </p:spPr>
                  <p:txBody>
                    <a:bodyPr wrap="square" rtlCol="0">
                      <a:spAutoFit/>
                    </a:bodyPr>
                    <a:lstStyle/>
                    <a:p>
                      <a:pPr algn="ctr"/>
                      <a:r>
                        <a:rPr lang="en-US" altLang="zh-CN" sz="3200">
                          <a:solidFill>
                            <a:schemeClr val="bg1"/>
                          </a:solidFill>
                          <a:latin typeface="汉仪南宫体简" panose="02010600000101010101" charset="-122"/>
                          <a:ea typeface="汉仪南宫体简" panose="02010600000101010101" charset="-122"/>
                        </a:rPr>
                        <a:t>02</a:t>
                      </a:r>
                    </a:p>
                  </p:txBody>
                </p:sp>
              </p:grpSp>
              <p:grpSp>
                <p:nvGrpSpPr>
                  <p:cNvPr id="27" name="组合 26"/>
                  <p:cNvGrpSpPr/>
                  <p:nvPr/>
                </p:nvGrpSpPr>
                <p:grpSpPr>
                  <a:xfrm>
                    <a:off x="6893" y="5335"/>
                    <a:ext cx="4118" cy="1115"/>
                    <a:chOff x="6893" y="5432"/>
                    <a:chExt cx="4118" cy="1115"/>
                  </a:xfrm>
                </p:grpSpPr>
                <p:sp>
                  <p:nvSpPr>
                    <p:cNvPr id="28" name="文本框 27"/>
                    <p:cNvSpPr txBox="1"/>
                    <p:nvPr/>
                  </p:nvSpPr>
                  <p:spPr>
                    <a:xfrm>
                      <a:off x="6893" y="5432"/>
                      <a:ext cx="4023"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30" name="文本框 29"/>
                    <p:cNvSpPr txBox="1"/>
                    <p:nvPr/>
                  </p:nvSpPr>
                  <p:spPr>
                    <a:xfrm>
                      <a:off x="6893" y="6113"/>
                      <a:ext cx="4118" cy="434"/>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grpSp>
            </p:grpSp>
          </p:grpSp>
          <p:grpSp>
            <p:nvGrpSpPr>
              <p:cNvPr id="32" name="组合 31"/>
              <p:cNvGrpSpPr/>
              <p:nvPr/>
            </p:nvGrpSpPr>
            <p:grpSpPr>
              <a:xfrm>
                <a:off x="3642" y="6732"/>
                <a:ext cx="12206" cy="1116"/>
                <a:chOff x="3525" y="4490"/>
                <a:chExt cx="12206" cy="1116"/>
              </a:xfrm>
            </p:grpSpPr>
            <p:grpSp>
              <p:nvGrpSpPr>
                <p:cNvPr id="34" name="组合 33"/>
                <p:cNvGrpSpPr/>
                <p:nvPr/>
              </p:nvGrpSpPr>
              <p:grpSpPr>
                <a:xfrm>
                  <a:off x="3525" y="4490"/>
                  <a:ext cx="5176" cy="1115"/>
                  <a:chOff x="5835" y="5335"/>
                  <a:chExt cx="5176" cy="1115"/>
                </a:xfrm>
              </p:grpSpPr>
              <p:grpSp>
                <p:nvGrpSpPr>
                  <p:cNvPr id="35" name="组合 34"/>
                  <p:cNvGrpSpPr/>
                  <p:nvPr/>
                </p:nvGrpSpPr>
                <p:grpSpPr>
                  <a:xfrm>
                    <a:off x="5835" y="5432"/>
                    <a:ext cx="1058" cy="919"/>
                    <a:chOff x="5835" y="5432"/>
                    <a:chExt cx="1058" cy="919"/>
                  </a:xfrm>
                </p:grpSpPr>
                <p:sp>
                  <p:nvSpPr>
                    <p:cNvPr id="36" name="椭圆 35"/>
                    <p:cNvSpPr/>
                    <p:nvPr/>
                  </p:nvSpPr>
                  <p:spPr>
                    <a:xfrm>
                      <a:off x="5952" y="5432"/>
                      <a:ext cx="824" cy="825"/>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5835" y="5432"/>
                      <a:ext cx="1058" cy="919"/>
                    </a:xfrm>
                    <a:prstGeom prst="rect">
                      <a:avLst/>
                    </a:prstGeom>
                    <a:noFill/>
                  </p:spPr>
                  <p:txBody>
                    <a:bodyPr wrap="square" rtlCol="0">
                      <a:spAutoFit/>
                    </a:bodyPr>
                    <a:lstStyle/>
                    <a:p>
                      <a:pPr algn="ctr"/>
                      <a:r>
                        <a:rPr lang="en-US" altLang="zh-CN" sz="3200">
                          <a:solidFill>
                            <a:schemeClr val="bg1"/>
                          </a:solidFill>
                          <a:latin typeface="汉仪南宫体简" panose="02010600000101010101" charset="-122"/>
                          <a:ea typeface="汉仪南宫体简" panose="02010600000101010101" charset="-122"/>
                        </a:rPr>
                        <a:t>03</a:t>
                      </a:r>
                    </a:p>
                  </p:txBody>
                </p:sp>
              </p:grpSp>
              <p:grpSp>
                <p:nvGrpSpPr>
                  <p:cNvPr id="38" name="组合 37"/>
                  <p:cNvGrpSpPr/>
                  <p:nvPr/>
                </p:nvGrpSpPr>
                <p:grpSpPr>
                  <a:xfrm>
                    <a:off x="6893" y="5335"/>
                    <a:ext cx="4118" cy="1115"/>
                    <a:chOff x="6893" y="5432"/>
                    <a:chExt cx="4118" cy="1115"/>
                  </a:xfrm>
                </p:grpSpPr>
                <p:sp>
                  <p:nvSpPr>
                    <p:cNvPr id="39" name="文本框 38"/>
                    <p:cNvSpPr txBox="1"/>
                    <p:nvPr/>
                  </p:nvSpPr>
                  <p:spPr>
                    <a:xfrm>
                      <a:off x="6893" y="5432"/>
                      <a:ext cx="4023"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40" name="文本框 39"/>
                    <p:cNvSpPr txBox="1"/>
                    <p:nvPr/>
                  </p:nvSpPr>
                  <p:spPr>
                    <a:xfrm>
                      <a:off x="6893" y="6113"/>
                      <a:ext cx="4118" cy="434"/>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grpSp>
            </p:grpSp>
            <p:grpSp>
              <p:nvGrpSpPr>
                <p:cNvPr id="41" name="组合 40"/>
                <p:cNvGrpSpPr/>
                <p:nvPr/>
              </p:nvGrpSpPr>
              <p:grpSpPr>
                <a:xfrm>
                  <a:off x="10555" y="4491"/>
                  <a:ext cx="5176" cy="1115"/>
                  <a:chOff x="5835" y="5335"/>
                  <a:chExt cx="5176" cy="1115"/>
                </a:xfrm>
              </p:grpSpPr>
              <p:grpSp>
                <p:nvGrpSpPr>
                  <p:cNvPr id="42" name="组合 41"/>
                  <p:cNvGrpSpPr/>
                  <p:nvPr/>
                </p:nvGrpSpPr>
                <p:grpSpPr>
                  <a:xfrm>
                    <a:off x="5835" y="5432"/>
                    <a:ext cx="1058" cy="919"/>
                    <a:chOff x="5835" y="5432"/>
                    <a:chExt cx="1058" cy="919"/>
                  </a:xfrm>
                </p:grpSpPr>
                <p:sp>
                  <p:nvSpPr>
                    <p:cNvPr id="43" name="椭圆 42"/>
                    <p:cNvSpPr/>
                    <p:nvPr/>
                  </p:nvSpPr>
                  <p:spPr>
                    <a:xfrm>
                      <a:off x="5952" y="5432"/>
                      <a:ext cx="824" cy="825"/>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835" y="5432"/>
                      <a:ext cx="1058" cy="919"/>
                    </a:xfrm>
                    <a:prstGeom prst="rect">
                      <a:avLst/>
                    </a:prstGeom>
                    <a:noFill/>
                  </p:spPr>
                  <p:txBody>
                    <a:bodyPr wrap="square" rtlCol="0">
                      <a:spAutoFit/>
                    </a:bodyPr>
                    <a:lstStyle/>
                    <a:p>
                      <a:pPr algn="ctr"/>
                      <a:r>
                        <a:rPr lang="en-US" altLang="zh-CN" sz="3200">
                          <a:solidFill>
                            <a:schemeClr val="bg1"/>
                          </a:solidFill>
                          <a:latin typeface="汉仪南宫体简" panose="02010600000101010101" charset="-122"/>
                          <a:ea typeface="汉仪南宫体简" panose="02010600000101010101" charset="-122"/>
                        </a:rPr>
                        <a:t>04</a:t>
                      </a:r>
                    </a:p>
                  </p:txBody>
                </p:sp>
              </p:grpSp>
              <p:grpSp>
                <p:nvGrpSpPr>
                  <p:cNvPr id="45" name="组合 44"/>
                  <p:cNvGrpSpPr/>
                  <p:nvPr/>
                </p:nvGrpSpPr>
                <p:grpSpPr>
                  <a:xfrm>
                    <a:off x="6893" y="5335"/>
                    <a:ext cx="4118" cy="1115"/>
                    <a:chOff x="6893" y="5432"/>
                    <a:chExt cx="4118" cy="1115"/>
                  </a:xfrm>
                </p:grpSpPr>
                <p:sp>
                  <p:nvSpPr>
                    <p:cNvPr id="46" name="文本框 45"/>
                    <p:cNvSpPr txBox="1"/>
                    <p:nvPr/>
                  </p:nvSpPr>
                  <p:spPr>
                    <a:xfrm>
                      <a:off x="6893" y="5432"/>
                      <a:ext cx="4023"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47" name="文本框 46"/>
                    <p:cNvSpPr txBox="1"/>
                    <p:nvPr/>
                  </p:nvSpPr>
                  <p:spPr>
                    <a:xfrm>
                      <a:off x="6893" y="6113"/>
                      <a:ext cx="4118" cy="434"/>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grpSp>
            </p:gr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19" name="组合 18"/>
          <p:cNvGrpSpPr/>
          <p:nvPr/>
        </p:nvGrpSpPr>
        <p:grpSpPr>
          <a:xfrm>
            <a:off x="2957195" y="1963420"/>
            <a:ext cx="6277610" cy="2930525"/>
            <a:chOff x="4657" y="3092"/>
            <a:chExt cx="9886" cy="4615"/>
          </a:xfrm>
        </p:grpSpPr>
        <p:grpSp>
          <p:nvGrpSpPr>
            <p:cNvPr id="17" name="组合 16"/>
            <p:cNvGrpSpPr/>
            <p:nvPr/>
          </p:nvGrpSpPr>
          <p:grpSpPr>
            <a:xfrm>
              <a:off x="4657" y="3092"/>
              <a:ext cx="6889" cy="1741"/>
              <a:chOff x="4657" y="3092"/>
              <a:chExt cx="6889" cy="1741"/>
            </a:xfrm>
          </p:grpSpPr>
          <p:sp>
            <p:nvSpPr>
              <p:cNvPr id="26" name="任意多边形 25"/>
              <p:cNvSpPr/>
              <p:nvPr/>
            </p:nvSpPr>
            <p:spPr>
              <a:xfrm>
                <a:off x="4657" y="3175"/>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724" y="3092"/>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655" y="5967"/>
              <a:ext cx="6889" cy="1741"/>
              <a:chOff x="7655" y="5967"/>
              <a:chExt cx="6889" cy="1741"/>
            </a:xfrm>
          </p:grpSpPr>
          <p:sp>
            <p:nvSpPr>
              <p:cNvPr id="32" name="任意多边形 31"/>
              <p:cNvSpPr/>
              <p:nvPr/>
            </p:nvSpPr>
            <p:spPr>
              <a:xfrm flipH="1" flipV="1">
                <a:off x="7722" y="5967"/>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H="1" flipV="1">
                <a:off x="7655" y="6050"/>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3335655" y="2164080"/>
            <a:ext cx="5520690" cy="2529205"/>
            <a:chOff x="5254" y="3381"/>
            <a:chExt cx="8694" cy="3983"/>
          </a:xfrm>
        </p:grpSpPr>
        <p:grpSp>
          <p:nvGrpSpPr>
            <p:cNvPr id="14" name="组合 13"/>
            <p:cNvGrpSpPr/>
            <p:nvPr/>
          </p:nvGrpSpPr>
          <p:grpSpPr>
            <a:xfrm>
              <a:off x="8133" y="6736"/>
              <a:ext cx="2936" cy="628"/>
              <a:chOff x="7874" y="6736"/>
              <a:chExt cx="2936" cy="628"/>
            </a:xfrm>
          </p:grpSpPr>
          <p:sp>
            <p:nvSpPr>
              <p:cNvPr id="3" name="圆角矩形 2"/>
              <p:cNvSpPr/>
              <p:nvPr/>
            </p:nvSpPr>
            <p:spPr>
              <a:xfrm>
                <a:off x="7874" y="6736"/>
                <a:ext cx="2936" cy="628"/>
              </a:xfrm>
              <a:prstGeom prst="roundRect">
                <a:avLst>
                  <a:gd name="adj" fmla="val 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74" y="6736"/>
                <a:ext cx="2935" cy="628"/>
              </a:xfrm>
              <a:prstGeom prst="rect">
                <a:avLst/>
              </a:prstGeom>
            </p:spPr>
            <p:txBody>
              <a:bodyPr wrap="square">
                <a:spAutoFit/>
              </a:bodyPr>
              <a:lstStyle/>
              <a:p>
                <a:pPr algn="dist"/>
                <a:r>
                  <a:rPr lang="en-US" altLang="zh-CN" sz="2000" b="1" dirty="0">
                    <a:solidFill>
                      <a:schemeClr val="bg1"/>
                    </a:solidFill>
                    <a:latin typeface="汉仪南宫体简" panose="02010600000101010101" charset="-122"/>
                    <a:ea typeface="汉仪南宫体简" panose="02010600000101010101" charset="-122"/>
                  </a:rPr>
                  <a:t>PART ONE</a:t>
                </a:r>
              </a:p>
            </p:txBody>
          </p:sp>
        </p:grpSp>
        <p:grpSp>
          <p:nvGrpSpPr>
            <p:cNvPr id="13" name="组合 12"/>
            <p:cNvGrpSpPr/>
            <p:nvPr/>
          </p:nvGrpSpPr>
          <p:grpSpPr>
            <a:xfrm>
              <a:off x="5254" y="3381"/>
              <a:ext cx="8694" cy="3080"/>
              <a:chOff x="5254" y="3381"/>
              <a:chExt cx="8694" cy="3080"/>
            </a:xfrm>
          </p:grpSpPr>
          <p:sp>
            <p:nvSpPr>
              <p:cNvPr id="6" name="文本框 5"/>
              <p:cNvSpPr txBox="1"/>
              <p:nvPr/>
            </p:nvSpPr>
            <p:spPr>
              <a:xfrm>
                <a:off x="5254" y="3381"/>
                <a:ext cx="8694" cy="1452"/>
              </a:xfrm>
              <a:prstGeom prst="rect">
                <a:avLst/>
              </a:prstGeom>
              <a:noFill/>
            </p:spPr>
            <p:txBody>
              <a:bodyPr wrap="square" rtlCol="0">
                <a:spAutoFit/>
              </a:bodyPr>
              <a:lstStyle/>
              <a:p>
                <a:pPr algn="dist"/>
                <a:r>
                  <a:rPr lang="zh-CN" altLang="en-US" sz="5400">
                    <a:solidFill>
                      <a:srgbClr val="97A38D"/>
                    </a:solidFill>
                    <a:latin typeface="汉仪南宫体简" panose="02010600000101010101" charset="-122"/>
                    <a:ea typeface="汉仪南宫体简" panose="02010600000101010101" charset="-122"/>
                  </a:rPr>
                  <a:t>添加模板标题</a:t>
                </a:r>
              </a:p>
            </p:txBody>
          </p:sp>
          <p:sp>
            <p:nvSpPr>
              <p:cNvPr id="2" name="文本框 1"/>
              <p:cNvSpPr txBox="1"/>
              <p:nvPr/>
            </p:nvSpPr>
            <p:spPr>
              <a:xfrm>
                <a:off x="6263" y="4833"/>
                <a:ext cx="6676" cy="434"/>
              </a:xfrm>
              <a:prstGeom prst="rect">
                <a:avLst/>
              </a:prstGeom>
              <a:noFill/>
            </p:spPr>
            <p:txBody>
              <a:bodyPr wrap="square" rtlCol="0" anchor="t">
                <a:spAutoFit/>
              </a:bodyPr>
              <a:lstStyle/>
              <a:p>
                <a:pPr algn="dist"/>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sp>
            <p:nvSpPr>
              <p:cNvPr id="4" name="文本框 3"/>
              <p:cNvSpPr txBox="1"/>
              <p:nvPr/>
            </p:nvSpPr>
            <p:spPr>
              <a:xfrm>
                <a:off x="5359" y="5445"/>
                <a:ext cx="8484" cy="1016"/>
              </a:xfrm>
              <a:prstGeom prst="rect">
                <a:avLst/>
              </a:prstGeom>
              <a:noFill/>
            </p:spPr>
            <p:txBody>
              <a:bodyPr wrap="square" rtlCol="0" anchor="t">
                <a:spAutoFit/>
              </a:bodyPr>
              <a:lstStyle/>
              <a:p>
                <a:pPr algn="ctr"/>
                <a:r>
                  <a:rPr lang="zh-CN" altLang="en-US">
                    <a:solidFill>
                      <a:srgbClr val="97A38D"/>
                    </a:solidFill>
                    <a:latin typeface="汉仪南宫体简" panose="02010600000101010101" charset="-122"/>
                    <a:ea typeface="汉仪南宫体简" panose="02010600000101010101" charset="-122"/>
                  </a:rPr>
                  <a:t>Morandi department summary report work plan making for generic template</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9" name="组合 8"/>
          <p:cNvGrpSpPr/>
          <p:nvPr/>
        </p:nvGrpSpPr>
        <p:grpSpPr>
          <a:xfrm>
            <a:off x="1630680" y="4940935"/>
            <a:ext cx="3548380" cy="1459230"/>
            <a:chOff x="11598" y="8137"/>
            <a:chExt cx="5588" cy="2298"/>
          </a:xfrm>
        </p:grpSpPr>
        <p:sp>
          <p:nvSpPr>
            <p:cNvPr id="6" name="文本框 5"/>
            <p:cNvSpPr txBox="1"/>
            <p:nvPr/>
          </p:nvSpPr>
          <p:spPr>
            <a:xfrm>
              <a:off x="11598" y="8137"/>
              <a:ext cx="4282"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11598" y="9129"/>
              <a:ext cx="5588" cy="1307"/>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p>
          </p:txBody>
        </p:sp>
      </p:grpSp>
      <p:pic>
        <p:nvPicPr>
          <p:cNvPr id="5" name="图片 4" descr="analog-camera-behind-computer-laptop-3773401"/>
          <p:cNvPicPr>
            <a:picLocks noChangeAspect="1"/>
          </p:cNvPicPr>
          <p:nvPr/>
        </p:nvPicPr>
        <p:blipFill>
          <a:blip r:embed="rId3"/>
          <a:stretch>
            <a:fillRect/>
          </a:stretch>
        </p:blipFill>
        <p:spPr>
          <a:xfrm>
            <a:off x="598805" y="790575"/>
            <a:ext cx="7843520" cy="3900170"/>
          </a:xfrm>
          <a:prstGeom prst="rect">
            <a:avLst/>
          </a:prstGeom>
        </p:spPr>
      </p:pic>
      <p:sp>
        <p:nvSpPr>
          <p:cNvPr id="16" name="矩形 15"/>
          <p:cNvSpPr/>
          <p:nvPr/>
        </p:nvSpPr>
        <p:spPr>
          <a:xfrm flipH="1">
            <a:off x="5984875" y="790575"/>
            <a:ext cx="5674995" cy="390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353175" y="984885"/>
            <a:ext cx="3730625" cy="645160"/>
          </a:xfrm>
          <a:prstGeom prst="rect">
            <a:avLst/>
          </a:prstGeom>
          <a:noFill/>
        </p:spPr>
        <p:txBody>
          <a:bodyPr wrap="square" rtlCol="0">
            <a:spAutoFit/>
          </a:bodyPr>
          <a:lstStyle/>
          <a:p>
            <a:pPr algn="dist"/>
            <a:r>
              <a:rPr lang="zh-CN" altLang="en-US" sz="3600">
                <a:solidFill>
                  <a:srgbClr val="6A4F54"/>
                </a:solidFill>
                <a:latin typeface="汉仪南宫体简" panose="02010600000101010101" charset="-122"/>
                <a:ea typeface="汉仪南宫体简" panose="02010600000101010101" charset="-122"/>
              </a:rPr>
              <a:t>添加模板标题</a:t>
            </a:r>
          </a:p>
        </p:txBody>
      </p:sp>
      <p:sp>
        <p:nvSpPr>
          <p:cNvPr id="28" name="文本框 27"/>
          <p:cNvSpPr txBox="1"/>
          <p:nvPr/>
        </p:nvSpPr>
        <p:spPr>
          <a:xfrm>
            <a:off x="6353175" y="1795145"/>
            <a:ext cx="4031615" cy="1383665"/>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templateMorandi department summary report work plan making for generic template Morandi department summary report work plan making for generic template</a:t>
            </a:r>
          </a:p>
        </p:txBody>
      </p:sp>
      <p:sp>
        <p:nvSpPr>
          <p:cNvPr id="8" name="文本框 7"/>
          <p:cNvSpPr txBox="1"/>
          <p:nvPr/>
        </p:nvSpPr>
        <p:spPr>
          <a:xfrm>
            <a:off x="6353175" y="3506470"/>
            <a:ext cx="4031615" cy="829945"/>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nvGrpSpPr>
          <p:cNvPr id="10" name="组合 9"/>
          <p:cNvGrpSpPr/>
          <p:nvPr/>
        </p:nvGrpSpPr>
        <p:grpSpPr>
          <a:xfrm>
            <a:off x="7566660" y="4941570"/>
            <a:ext cx="3548380" cy="1459230"/>
            <a:chOff x="11598" y="8137"/>
            <a:chExt cx="5588" cy="2298"/>
          </a:xfrm>
        </p:grpSpPr>
        <p:sp>
          <p:nvSpPr>
            <p:cNvPr id="11" name="文本框 10"/>
            <p:cNvSpPr txBox="1"/>
            <p:nvPr/>
          </p:nvSpPr>
          <p:spPr>
            <a:xfrm>
              <a:off x="11598" y="8137"/>
              <a:ext cx="4282"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12" name="文本框 11"/>
            <p:cNvSpPr txBox="1"/>
            <p:nvPr/>
          </p:nvSpPr>
          <p:spPr>
            <a:xfrm>
              <a:off x="11598" y="9129"/>
              <a:ext cx="5588" cy="1307"/>
            </a:xfrm>
            <a:prstGeom prst="rect">
              <a:avLst/>
            </a:prstGeom>
            <a:noFill/>
          </p:spPr>
          <p:txBody>
            <a:bodyPr wrap="square" rtlCol="0" anchor="t">
              <a:spAutoFit/>
            </a:bodyPr>
            <a:lstStyle/>
            <a:p>
              <a:pPr algn="l"/>
              <a:r>
                <a:rPr lang="zh-CN" altLang="en-US" sz="12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nvGrpSpPr>
          <p:cNvPr id="17" name="组合 16"/>
          <p:cNvGrpSpPr/>
          <p:nvPr/>
        </p:nvGrpSpPr>
        <p:grpSpPr>
          <a:xfrm>
            <a:off x="920115" y="4975860"/>
            <a:ext cx="452120" cy="452120"/>
            <a:chOff x="1235" y="7987"/>
            <a:chExt cx="712" cy="712"/>
          </a:xfrm>
        </p:grpSpPr>
        <p:sp>
          <p:nvSpPr>
            <p:cNvPr id="13" name="矩形 12"/>
            <p:cNvSpPr/>
            <p:nvPr/>
          </p:nvSpPr>
          <p:spPr>
            <a:xfrm>
              <a:off x="1235" y="7987"/>
              <a:ext cx="712" cy="712"/>
            </a:xfrm>
            <a:prstGeom prst="rect">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AutoShape 139"/>
            <p:cNvSpPr/>
            <p:nvPr/>
          </p:nvSpPr>
          <p:spPr bwMode="auto">
            <a:xfrm>
              <a:off x="1322" y="8081"/>
              <a:ext cx="537" cy="523"/>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nvGrpSpPr>
          <p:cNvPr id="15" name="组合 14"/>
          <p:cNvGrpSpPr/>
          <p:nvPr/>
        </p:nvGrpSpPr>
        <p:grpSpPr>
          <a:xfrm>
            <a:off x="6845935" y="4975860"/>
            <a:ext cx="452120" cy="452120"/>
            <a:chOff x="10567" y="8100"/>
            <a:chExt cx="712" cy="712"/>
          </a:xfrm>
        </p:grpSpPr>
        <p:sp>
          <p:nvSpPr>
            <p:cNvPr id="14" name="矩形 13"/>
            <p:cNvSpPr/>
            <p:nvPr/>
          </p:nvSpPr>
          <p:spPr>
            <a:xfrm>
              <a:off x="10567" y="8100"/>
              <a:ext cx="712" cy="712"/>
            </a:xfrm>
            <a:prstGeom prst="rect">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10701" y="8234"/>
              <a:ext cx="444" cy="444"/>
              <a:chOff x="5394312" y="2141343"/>
              <a:chExt cx="359165" cy="359165"/>
            </a:xfrm>
            <a:solidFill>
              <a:schemeClr val="bg1"/>
            </a:solidFill>
          </p:grpSpPr>
          <p:sp>
            <p:nvSpPr>
              <p:cNvPr id="72"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73"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74"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5" name="组合 4"/>
          <p:cNvGrpSpPr/>
          <p:nvPr/>
        </p:nvGrpSpPr>
        <p:grpSpPr>
          <a:xfrm>
            <a:off x="286385" y="1489710"/>
            <a:ext cx="11619865" cy="3878580"/>
            <a:chOff x="530" y="2590"/>
            <a:chExt cx="18299" cy="6108"/>
          </a:xfrm>
        </p:grpSpPr>
        <p:sp>
          <p:nvSpPr>
            <p:cNvPr id="2" name="矩形 1"/>
            <p:cNvSpPr/>
            <p:nvPr/>
          </p:nvSpPr>
          <p:spPr>
            <a:xfrm>
              <a:off x="530" y="2590"/>
              <a:ext cx="8999" cy="6109"/>
            </a:xfrm>
            <a:prstGeom prst="rect">
              <a:avLst/>
            </a:prstGeom>
            <a:noFill/>
            <a:ln>
              <a:solidFill>
                <a:srgbClr val="85A299"/>
              </a:solidFill>
            </a:ln>
          </p:spPr>
          <p:style>
            <a:lnRef idx="2">
              <a:srgbClr val="85A299">
                <a:shade val="50000"/>
              </a:srgbClr>
            </a:lnRef>
            <a:fillRef idx="1">
              <a:srgbClr val="85A299"/>
            </a:fillRef>
            <a:effectRef idx="0">
              <a:srgbClr val="85A299"/>
            </a:effectRef>
            <a:fontRef idx="minor">
              <a:sysClr val="window" lastClr="FFFFFF"/>
            </a:fontRef>
          </p:style>
          <p:txBody>
            <a:bodyPr rtlCol="0" anchor="ctr"/>
            <a:lstStyle/>
            <a:p>
              <a:pPr algn="ctr"/>
              <a:endParaRPr lang="zh-CN" altLang="en-US"/>
            </a:p>
          </p:txBody>
        </p:sp>
        <p:sp>
          <p:nvSpPr>
            <p:cNvPr id="3" name="矩形 2"/>
            <p:cNvSpPr/>
            <p:nvPr/>
          </p:nvSpPr>
          <p:spPr>
            <a:xfrm>
              <a:off x="9831" y="2590"/>
              <a:ext cx="8999" cy="6109"/>
            </a:xfrm>
            <a:prstGeom prst="rect">
              <a:avLst/>
            </a:prstGeom>
            <a:noFill/>
            <a:ln>
              <a:solidFill>
                <a:srgbClr val="85A299"/>
              </a:solidFill>
            </a:ln>
          </p:spPr>
          <p:style>
            <a:lnRef idx="2">
              <a:srgbClr val="85A299">
                <a:shade val="50000"/>
              </a:srgbClr>
            </a:lnRef>
            <a:fillRef idx="1">
              <a:srgbClr val="85A299"/>
            </a:fillRef>
            <a:effectRef idx="0">
              <a:srgbClr val="85A299"/>
            </a:effectRef>
            <a:fontRef idx="minor">
              <a:sysClr val="window" lastClr="FFFFFF"/>
            </a:fontRef>
          </p:style>
          <p:txBody>
            <a:bodyPr rtlCol="0" anchor="ctr"/>
            <a:lstStyle/>
            <a:p>
              <a:pPr algn="ctr"/>
              <a:endParaRPr lang="zh-CN" altLang="en-US"/>
            </a:p>
          </p:txBody>
        </p:sp>
      </p:grpSp>
      <p:grpSp>
        <p:nvGrpSpPr>
          <p:cNvPr id="13" name="组合 12"/>
          <p:cNvGrpSpPr/>
          <p:nvPr/>
        </p:nvGrpSpPr>
        <p:grpSpPr>
          <a:xfrm>
            <a:off x="807085" y="1191260"/>
            <a:ext cx="10578465" cy="521970"/>
            <a:chOff x="1378" y="1876"/>
            <a:chExt cx="16659" cy="822"/>
          </a:xfrm>
        </p:grpSpPr>
        <p:grpSp>
          <p:nvGrpSpPr>
            <p:cNvPr id="9" name="组合 8"/>
            <p:cNvGrpSpPr/>
            <p:nvPr/>
          </p:nvGrpSpPr>
          <p:grpSpPr>
            <a:xfrm>
              <a:off x="1378" y="1876"/>
              <a:ext cx="3674" cy="822"/>
              <a:chOff x="1378" y="1876"/>
              <a:chExt cx="3674" cy="822"/>
            </a:xfrm>
          </p:grpSpPr>
          <p:sp>
            <p:nvSpPr>
              <p:cNvPr id="7" name="矩形 6"/>
              <p:cNvSpPr/>
              <p:nvPr/>
            </p:nvSpPr>
            <p:spPr>
              <a:xfrm>
                <a:off x="1422" y="1907"/>
                <a:ext cx="3587" cy="761"/>
              </a:xfrm>
              <a:prstGeom prst="rect">
                <a:avLst/>
              </a:prstGeom>
              <a:solidFill>
                <a:srgbClr val="EE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378" y="1876"/>
                <a:ext cx="3674"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grpSp>
        <p:grpSp>
          <p:nvGrpSpPr>
            <p:cNvPr id="10" name="组合 9"/>
            <p:cNvGrpSpPr/>
            <p:nvPr/>
          </p:nvGrpSpPr>
          <p:grpSpPr>
            <a:xfrm>
              <a:off x="14363" y="1876"/>
              <a:ext cx="3674" cy="822"/>
              <a:chOff x="1378" y="1876"/>
              <a:chExt cx="3674" cy="822"/>
            </a:xfrm>
          </p:grpSpPr>
          <p:sp>
            <p:nvSpPr>
              <p:cNvPr id="11" name="矩形 10"/>
              <p:cNvSpPr/>
              <p:nvPr/>
            </p:nvSpPr>
            <p:spPr>
              <a:xfrm>
                <a:off x="1422" y="1907"/>
                <a:ext cx="3587" cy="761"/>
              </a:xfrm>
              <a:prstGeom prst="rect">
                <a:avLst/>
              </a:prstGeom>
              <a:solidFill>
                <a:srgbClr val="EE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78" y="1876"/>
                <a:ext cx="3674" cy="822"/>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grpSp>
      </p:grpSp>
      <p:grpSp>
        <p:nvGrpSpPr>
          <p:cNvPr id="17" name="组合 16"/>
          <p:cNvGrpSpPr/>
          <p:nvPr/>
        </p:nvGrpSpPr>
        <p:grpSpPr>
          <a:xfrm>
            <a:off x="767080" y="2055495"/>
            <a:ext cx="4753610" cy="3013710"/>
            <a:chOff x="1407" y="3236"/>
            <a:chExt cx="7486" cy="4746"/>
          </a:xfrm>
        </p:grpSpPr>
        <p:sp>
          <p:nvSpPr>
            <p:cNvPr id="14" name="文本框 13"/>
            <p:cNvSpPr txBox="1"/>
            <p:nvPr/>
          </p:nvSpPr>
          <p:spPr>
            <a:xfrm>
              <a:off x="1407" y="3236"/>
              <a:ext cx="7486" cy="1161"/>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15" name="文本框 14"/>
            <p:cNvSpPr txBox="1"/>
            <p:nvPr/>
          </p:nvSpPr>
          <p:spPr>
            <a:xfrm>
              <a:off x="1407" y="5029"/>
              <a:ext cx="7486" cy="1161"/>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16" name="文本框 15"/>
            <p:cNvSpPr txBox="1"/>
            <p:nvPr/>
          </p:nvSpPr>
          <p:spPr>
            <a:xfrm>
              <a:off x="1407" y="6822"/>
              <a:ext cx="7486" cy="1161"/>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grpSp>
        <p:nvGrpSpPr>
          <p:cNvPr id="18" name="组合 17"/>
          <p:cNvGrpSpPr/>
          <p:nvPr/>
        </p:nvGrpSpPr>
        <p:grpSpPr>
          <a:xfrm>
            <a:off x="6673215" y="2055495"/>
            <a:ext cx="4753610" cy="3013710"/>
            <a:chOff x="1407" y="3236"/>
            <a:chExt cx="7486" cy="4746"/>
          </a:xfrm>
        </p:grpSpPr>
        <p:sp>
          <p:nvSpPr>
            <p:cNvPr id="19" name="文本框 18"/>
            <p:cNvSpPr txBox="1"/>
            <p:nvPr/>
          </p:nvSpPr>
          <p:spPr>
            <a:xfrm>
              <a:off x="1407" y="3236"/>
              <a:ext cx="7486" cy="1161"/>
            </a:xfrm>
            <a:prstGeom prst="rect">
              <a:avLst/>
            </a:prstGeom>
            <a:noFill/>
          </p:spPr>
          <p:txBody>
            <a:bodyPr wrap="square" rtlCol="0" anchor="t">
              <a:spAutoFit/>
            </a:bodyPr>
            <a:lstStyle/>
            <a:p>
              <a:pPr algn="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20" name="文本框 19"/>
            <p:cNvSpPr txBox="1"/>
            <p:nvPr/>
          </p:nvSpPr>
          <p:spPr>
            <a:xfrm>
              <a:off x="1407" y="5029"/>
              <a:ext cx="7486" cy="1161"/>
            </a:xfrm>
            <a:prstGeom prst="rect">
              <a:avLst/>
            </a:prstGeom>
            <a:noFill/>
          </p:spPr>
          <p:txBody>
            <a:bodyPr wrap="square" rtlCol="0" anchor="t">
              <a:spAutoFit/>
            </a:bodyPr>
            <a:lstStyle/>
            <a:p>
              <a:pPr algn="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21" name="文本框 20"/>
            <p:cNvSpPr txBox="1"/>
            <p:nvPr/>
          </p:nvSpPr>
          <p:spPr>
            <a:xfrm>
              <a:off x="1407" y="6822"/>
              <a:ext cx="7486" cy="1161"/>
            </a:xfrm>
            <a:prstGeom prst="rect">
              <a:avLst/>
            </a:prstGeom>
            <a:noFill/>
          </p:spPr>
          <p:txBody>
            <a:bodyPr wrap="square" rtlCol="0" anchor="t">
              <a:spAutoFit/>
            </a:bodyPr>
            <a:lstStyle/>
            <a:p>
              <a:pPr algn="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grpSp>
      <p:sp>
        <p:nvSpPr>
          <p:cNvPr id="22" name="椭圆 21"/>
          <p:cNvSpPr/>
          <p:nvPr/>
        </p:nvSpPr>
        <p:spPr>
          <a:xfrm>
            <a:off x="615950" y="234823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15950" y="348742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15950" y="462661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426825" y="234823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26825" y="348742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1426825" y="4626610"/>
            <a:ext cx="151130" cy="151130"/>
          </a:xfrm>
          <a:prstGeom prst="ellipse">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3" name="矩形 2"/>
          <p:cNvSpPr/>
          <p:nvPr/>
        </p:nvSpPr>
        <p:spPr>
          <a:xfrm>
            <a:off x="216535" y="2139315"/>
            <a:ext cx="2776220" cy="3119120"/>
          </a:xfrm>
          <a:prstGeom prst="rect">
            <a:avLst/>
          </a:prstGeom>
          <a:noFill/>
          <a:ln>
            <a:solidFill>
              <a:srgbClr val="97A38D"/>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5" name="矩形 44"/>
          <p:cNvSpPr/>
          <p:nvPr/>
        </p:nvSpPr>
        <p:spPr>
          <a:xfrm>
            <a:off x="3044825" y="2139315"/>
            <a:ext cx="2776220" cy="3119120"/>
          </a:xfrm>
          <a:prstGeom prst="rect">
            <a:avLst/>
          </a:prstGeom>
          <a:noFill/>
          <a:ln>
            <a:solidFill>
              <a:srgbClr val="97A38D"/>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6" name="矩形 45"/>
          <p:cNvSpPr/>
          <p:nvPr/>
        </p:nvSpPr>
        <p:spPr>
          <a:xfrm>
            <a:off x="5873115" y="2139315"/>
            <a:ext cx="2776220" cy="3119120"/>
          </a:xfrm>
          <a:prstGeom prst="rect">
            <a:avLst/>
          </a:prstGeom>
          <a:noFill/>
          <a:ln>
            <a:solidFill>
              <a:srgbClr val="97A38D"/>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7" name="矩形 46"/>
          <p:cNvSpPr/>
          <p:nvPr/>
        </p:nvSpPr>
        <p:spPr>
          <a:xfrm>
            <a:off x="8702675" y="2139315"/>
            <a:ext cx="2776220" cy="3119120"/>
          </a:xfrm>
          <a:prstGeom prst="rect">
            <a:avLst/>
          </a:prstGeom>
          <a:noFill/>
          <a:ln>
            <a:solidFill>
              <a:srgbClr val="97A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rot="5400000">
            <a:off x="9971405" y="539115"/>
            <a:ext cx="744220" cy="3284220"/>
          </a:xfrm>
          <a:custGeom>
            <a:avLst/>
            <a:gdLst>
              <a:gd name="connsiteX0" fmla="*/ 490 w 573713"/>
              <a:gd name="connsiteY0" fmla="*/ 2530289 h 2530289"/>
              <a:gd name="connsiteX1" fmla="*/ 490 w 573713"/>
              <a:gd name="connsiteY1" fmla="*/ 434880 h 2530289"/>
              <a:gd name="connsiteX2" fmla="*/ 573713 w 573713"/>
              <a:gd name="connsiteY2" fmla="*/ 434880 h 2530289"/>
              <a:gd name="connsiteX3" fmla="*/ 573713 w 573713"/>
              <a:gd name="connsiteY3" fmla="*/ 2530289 h 2530289"/>
              <a:gd name="connsiteX4" fmla="*/ 423604 w 573713"/>
              <a:gd name="connsiteY4" fmla="*/ 2530289 h 2530289"/>
              <a:gd name="connsiteX5" fmla="*/ 287102 w 573713"/>
              <a:gd name="connsiteY5" fmla="*/ 2294940 h 2530289"/>
              <a:gd name="connsiteX6" fmla="*/ 150599 w 573713"/>
              <a:gd name="connsiteY6" fmla="*/ 2530289 h 2530289"/>
              <a:gd name="connsiteX7" fmla="*/ 0 w 573713"/>
              <a:gd name="connsiteY7" fmla="*/ 434878 h 2530289"/>
              <a:gd name="connsiteX8" fmla="*/ 286612 w 573713"/>
              <a:gd name="connsiteY8" fmla="*/ 0 h 2530289"/>
              <a:gd name="connsiteX9" fmla="*/ 573224 w 573713"/>
              <a:gd name="connsiteY9" fmla="*/ 434878 h 253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13" h="2530289">
                <a:moveTo>
                  <a:pt x="490" y="2530289"/>
                </a:moveTo>
                <a:lnTo>
                  <a:pt x="490" y="434880"/>
                </a:lnTo>
                <a:lnTo>
                  <a:pt x="573713" y="434880"/>
                </a:lnTo>
                <a:lnTo>
                  <a:pt x="573713" y="2530289"/>
                </a:lnTo>
                <a:lnTo>
                  <a:pt x="423604" y="2530289"/>
                </a:lnTo>
                <a:lnTo>
                  <a:pt x="287102" y="2294940"/>
                </a:lnTo>
                <a:lnTo>
                  <a:pt x="150599" y="2530289"/>
                </a:lnTo>
                <a:close/>
                <a:moveTo>
                  <a:pt x="0" y="434878"/>
                </a:moveTo>
                <a:lnTo>
                  <a:pt x="286612" y="0"/>
                </a:lnTo>
                <a:lnTo>
                  <a:pt x="573224" y="434878"/>
                </a:lnTo>
                <a:close/>
              </a:path>
            </a:pathLst>
          </a:cu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mj-lt"/>
              <a:sym typeface="+mn-ea"/>
            </a:endParaRPr>
          </a:p>
        </p:txBody>
      </p:sp>
      <p:sp>
        <p:nvSpPr>
          <p:cNvPr id="17" name="任意多边形: 形状 16"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a:off x="216535" y="1807845"/>
            <a:ext cx="3082925" cy="744220"/>
          </a:xfrm>
          <a:custGeom>
            <a:avLst/>
            <a:gdLst>
              <a:gd name="connsiteX0" fmla="*/ 0 w 2375434"/>
              <a:gd name="connsiteY0" fmla="*/ 0 h 573223"/>
              <a:gd name="connsiteX1" fmla="*/ 2140085 w 2375434"/>
              <a:gd name="connsiteY1" fmla="*/ 0 h 573223"/>
              <a:gd name="connsiteX2" fmla="*/ 2140085 w 2375434"/>
              <a:gd name="connsiteY2" fmla="*/ 150109 h 573223"/>
              <a:gd name="connsiteX3" fmla="*/ 2375434 w 2375434"/>
              <a:gd name="connsiteY3" fmla="*/ 286612 h 573223"/>
              <a:gd name="connsiteX4" fmla="*/ 2140085 w 2375434"/>
              <a:gd name="connsiteY4" fmla="*/ 423114 h 573223"/>
              <a:gd name="connsiteX5" fmla="*/ 2140085 w 2375434"/>
              <a:gd name="connsiteY5" fmla="*/ 573223 h 573223"/>
              <a:gd name="connsiteX6" fmla="*/ 0 w 2375434"/>
              <a:gd name="connsiteY6" fmla="*/ 573223 h 57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434" h="573223">
                <a:moveTo>
                  <a:pt x="0" y="0"/>
                </a:moveTo>
                <a:lnTo>
                  <a:pt x="2140085" y="0"/>
                </a:lnTo>
                <a:lnTo>
                  <a:pt x="2140085" y="150109"/>
                </a:lnTo>
                <a:lnTo>
                  <a:pt x="2375434" y="286612"/>
                </a:lnTo>
                <a:lnTo>
                  <a:pt x="2140085" y="423114"/>
                </a:lnTo>
                <a:lnTo>
                  <a:pt x="2140085" y="573223"/>
                </a:lnTo>
                <a:lnTo>
                  <a:pt x="0" y="573223"/>
                </a:lnTo>
                <a:close/>
              </a:path>
            </a:pathLst>
          </a:cu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mj-lt"/>
              </a:rPr>
              <a:t>Step 1</a:t>
            </a:r>
            <a:endParaRPr lang="zh-CN" altLang="en-US">
              <a:latin typeface="+mj-lt"/>
            </a:endParaRPr>
          </a:p>
        </p:txBody>
      </p:sp>
      <p:sp>
        <p:nvSpPr>
          <p:cNvPr id="18" name="任意多边形: 形状 17"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rot="5400000">
            <a:off x="4220845" y="637540"/>
            <a:ext cx="744220" cy="3084830"/>
          </a:xfrm>
          <a:custGeom>
            <a:avLst/>
            <a:gdLst>
              <a:gd name="connsiteX0" fmla="*/ 150109 w 573223"/>
              <a:gd name="connsiteY0" fmla="*/ 235349 h 2376764"/>
              <a:gd name="connsiteX1" fmla="*/ 286612 w 573223"/>
              <a:gd name="connsiteY1" fmla="*/ 0 h 2376764"/>
              <a:gd name="connsiteX2" fmla="*/ 423114 w 573223"/>
              <a:gd name="connsiteY2" fmla="*/ 235349 h 2376764"/>
              <a:gd name="connsiteX3" fmla="*/ 0 w 573223"/>
              <a:gd name="connsiteY3" fmla="*/ 2376764 h 2376764"/>
              <a:gd name="connsiteX4" fmla="*/ 0 w 573223"/>
              <a:gd name="connsiteY4" fmla="*/ 236679 h 2376764"/>
              <a:gd name="connsiteX5" fmla="*/ 573223 w 573223"/>
              <a:gd name="connsiteY5" fmla="*/ 236679 h 2376764"/>
              <a:gd name="connsiteX6" fmla="*/ 573223 w 573223"/>
              <a:gd name="connsiteY6" fmla="*/ 2376764 h 2376764"/>
              <a:gd name="connsiteX7" fmla="*/ 423114 w 573223"/>
              <a:gd name="connsiteY7" fmla="*/ 2376764 h 2376764"/>
              <a:gd name="connsiteX8" fmla="*/ 286612 w 573223"/>
              <a:gd name="connsiteY8" fmla="*/ 2141415 h 2376764"/>
              <a:gd name="connsiteX9" fmla="*/ 150109 w 573223"/>
              <a:gd name="connsiteY9" fmla="*/ 2376764 h 237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223" h="2376764">
                <a:moveTo>
                  <a:pt x="150109" y="235349"/>
                </a:moveTo>
                <a:lnTo>
                  <a:pt x="286612" y="0"/>
                </a:lnTo>
                <a:lnTo>
                  <a:pt x="423114" y="235349"/>
                </a:lnTo>
                <a:close/>
                <a:moveTo>
                  <a:pt x="0" y="2376764"/>
                </a:moveTo>
                <a:lnTo>
                  <a:pt x="0" y="236679"/>
                </a:lnTo>
                <a:lnTo>
                  <a:pt x="573223" y="236679"/>
                </a:lnTo>
                <a:lnTo>
                  <a:pt x="573223" y="2376764"/>
                </a:lnTo>
                <a:lnTo>
                  <a:pt x="423114" y="2376764"/>
                </a:lnTo>
                <a:lnTo>
                  <a:pt x="286612" y="2141415"/>
                </a:lnTo>
                <a:lnTo>
                  <a:pt x="150109" y="2376764"/>
                </a:lnTo>
                <a:close/>
              </a:path>
            </a:pathLst>
          </a:cu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mj-lt"/>
              <a:sym typeface="+mn-ea"/>
            </a:endParaRPr>
          </a:p>
        </p:txBody>
      </p:sp>
      <p:sp>
        <p:nvSpPr>
          <p:cNvPr id="19" name="任意多边形: 形状 18"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rot="5400000">
            <a:off x="7047230" y="638175"/>
            <a:ext cx="744220" cy="3084830"/>
          </a:xfrm>
          <a:custGeom>
            <a:avLst/>
            <a:gdLst>
              <a:gd name="connsiteX0" fmla="*/ 150109 w 573223"/>
              <a:gd name="connsiteY0" fmla="*/ 235349 h 2376764"/>
              <a:gd name="connsiteX1" fmla="*/ 286612 w 573223"/>
              <a:gd name="connsiteY1" fmla="*/ 0 h 2376764"/>
              <a:gd name="connsiteX2" fmla="*/ 423114 w 573223"/>
              <a:gd name="connsiteY2" fmla="*/ 235349 h 2376764"/>
              <a:gd name="connsiteX3" fmla="*/ 0 w 573223"/>
              <a:gd name="connsiteY3" fmla="*/ 2376764 h 2376764"/>
              <a:gd name="connsiteX4" fmla="*/ 0 w 573223"/>
              <a:gd name="connsiteY4" fmla="*/ 236679 h 2376764"/>
              <a:gd name="connsiteX5" fmla="*/ 573223 w 573223"/>
              <a:gd name="connsiteY5" fmla="*/ 236679 h 2376764"/>
              <a:gd name="connsiteX6" fmla="*/ 573223 w 573223"/>
              <a:gd name="connsiteY6" fmla="*/ 2376764 h 2376764"/>
              <a:gd name="connsiteX7" fmla="*/ 423114 w 573223"/>
              <a:gd name="connsiteY7" fmla="*/ 2376764 h 2376764"/>
              <a:gd name="connsiteX8" fmla="*/ 286612 w 573223"/>
              <a:gd name="connsiteY8" fmla="*/ 2141415 h 2376764"/>
              <a:gd name="connsiteX9" fmla="*/ 150109 w 573223"/>
              <a:gd name="connsiteY9" fmla="*/ 2376764 h 237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223" h="2376764">
                <a:moveTo>
                  <a:pt x="150109" y="235349"/>
                </a:moveTo>
                <a:lnTo>
                  <a:pt x="286612" y="0"/>
                </a:lnTo>
                <a:lnTo>
                  <a:pt x="423114" y="235349"/>
                </a:lnTo>
                <a:close/>
                <a:moveTo>
                  <a:pt x="0" y="2376764"/>
                </a:moveTo>
                <a:lnTo>
                  <a:pt x="0" y="236679"/>
                </a:lnTo>
                <a:lnTo>
                  <a:pt x="573223" y="236679"/>
                </a:lnTo>
                <a:lnTo>
                  <a:pt x="573223" y="2376764"/>
                </a:lnTo>
                <a:lnTo>
                  <a:pt x="423114" y="2376764"/>
                </a:lnTo>
                <a:lnTo>
                  <a:pt x="286612" y="2141415"/>
                </a:lnTo>
                <a:lnTo>
                  <a:pt x="150109" y="2376764"/>
                </a:lnTo>
                <a:close/>
              </a:path>
            </a:pathLst>
          </a:cu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mj-lt"/>
              <a:sym typeface="+mn-ea"/>
            </a:endParaRPr>
          </a:p>
        </p:txBody>
      </p:sp>
      <p:sp>
        <p:nvSpPr>
          <p:cNvPr id="20" name="矩形 19"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a:off x="4027170" y="1923415"/>
            <a:ext cx="1132205" cy="367665"/>
          </a:xfrm>
          <a:prstGeom prst="rect">
            <a:avLst/>
          </a:prstGeom>
        </p:spPr>
        <p:txBody>
          <a:bodyPr wrap="square">
            <a:spAutoFit/>
          </a:bodyPr>
          <a:lstStyle/>
          <a:p>
            <a:pPr lvl="0" algn="ctr"/>
            <a:r>
              <a:rPr lang="en-US" altLang="zh-CN">
                <a:solidFill>
                  <a:schemeClr val="bg1"/>
                </a:solidFill>
                <a:latin typeface="+mj-lt"/>
              </a:rPr>
              <a:t>Step 2</a:t>
            </a:r>
            <a:endParaRPr lang="zh-CN" altLang="en-US">
              <a:solidFill>
                <a:schemeClr val="bg1"/>
              </a:solidFill>
              <a:latin typeface="+mj-lt"/>
            </a:endParaRPr>
          </a:p>
        </p:txBody>
      </p:sp>
      <p:sp>
        <p:nvSpPr>
          <p:cNvPr id="21" name="矩形 20"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a:off x="6852920" y="1923415"/>
            <a:ext cx="1132205" cy="367665"/>
          </a:xfrm>
          <a:prstGeom prst="rect">
            <a:avLst/>
          </a:prstGeom>
        </p:spPr>
        <p:txBody>
          <a:bodyPr wrap="square">
            <a:spAutoFit/>
          </a:bodyPr>
          <a:lstStyle/>
          <a:p>
            <a:pPr lvl="0" algn="ctr"/>
            <a:r>
              <a:rPr lang="en-US" altLang="zh-CN">
                <a:solidFill>
                  <a:prstClr val="white"/>
                </a:solidFill>
                <a:latin typeface="+mj-lt"/>
              </a:rPr>
              <a:t>Step 3</a:t>
            </a:r>
            <a:endParaRPr lang="zh-CN" altLang="en-US">
              <a:solidFill>
                <a:prstClr val="white"/>
              </a:solidFill>
              <a:latin typeface="+mj-lt"/>
            </a:endParaRPr>
          </a:p>
        </p:txBody>
      </p:sp>
      <p:sp>
        <p:nvSpPr>
          <p:cNvPr id="22" name="矩形 21" descr="e7d195523061f1c09e9d68d7cf438b91ef959ecb14fc25d26BBA7F7DBC18E55DFF4014AF651F0BF2569D4B6C1DA7F1A4683A481403BD872FC687266AD13265C1DE7C373772FD8728ABDD69ADD03BFF5BE2862BC891DBB79E8C77DB9F81EA0053539D41D50664315879CF6697605FEBBB6C490CE8797437DDE478C096EDB5D7F628DC21DB53EEF33FBB758B9C20194E31"/>
          <p:cNvSpPr/>
          <p:nvPr/>
        </p:nvSpPr>
        <p:spPr>
          <a:xfrm>
            <a:off x="9596755" y="1923415"/>
            <a:ext cx="1132205" cy="367665"/>
          </a:xfrm>
          <a:prstGeom prst="rect">
            <a:avLst/>
          </a:prstGeom>
        </p:spPr>
        <p:txBody>
          <a:bodyPr wrap="square">
            <a:spAutoFit/>
          </a:bodyPr>
          <a:lstStyle/>
          <a:p>
            <a:pPr lvl="0" algn="ctr"/>
            <a:r>
              <a:rPr lang="en-US" altLang="zh-CN">
                <a:solidFill>
                  <a:schemeClr val="bg1"/>
                </a:solidFill>
                <a:latin typeface="+mj-lt"/>
              </a:rPr>
              <a:t>Step 4</a:t>
            </a:r>
            <a:endParaRPr lang="zh-CN" altLang="en-US">
              <a:solidFill>
                <a:schemeClr val="bg1"/>
              </a:solidFill>
              <a:latin typeface="+mj-lt"/>
            </a:endParaRPr>
          </a:p>
        </p:txBody>
      </p:sp>
      <p:sp>
        <p:nvSpPr>
          <p:cNvPr id="5" name="文本框 4"/>
          <p:cNvSpPr txBox="1"/>
          <p:nvPr/>
        </p:nvSpPr>
        <p:spPr>
          <a:xfrm>
            <a:off x="275590" y="2801620"/>
            <a:ext cx="2658745" cy="521970"/>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7" name="文本框 6"/>
          <p:cNvSpPr txBox="1"/>
          <p:nvPr/>
        </p:nvSpPr>
        <p:spPr>
          <a:xfrm>
            <a:off x="274955" y="3436620"/>
            <a:ext cx="2658745" cy="1641475"/>
          </a:xfrm>
          <a:prstGeom prst="rect">
            <a:avLst/>
          </a:prstGeom>
          <a:noFill/>
        </p:spPr>
        <p:txBody>
          <a:bodyPr wrap="square" rtlCol="0" anchor="t">
            <a:spAutoFit/>
          </a:bodyPr>
          <a:lstStyle/>
          <a:p>
            <a:pPr algn="l">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8" name="文本框 7"/>
          <p:cNvSpPr txBox="1"/>
          <p:nvPr/>
        </p:nvSpPr>
        <p:spPr>
          <a:xfrm>
            <a:off x="8761095" y="2801620"/>
            <a:ext cx="2658745" cy="521970"/>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9" name="文本框 8"/>
          <p:cNvSpPr txBox="1"/>
          <p:nvPr/>
        </p:nvSpPr>
        <p:spPr>
          <a:xfrm>
            <a:off x="8760460" y="3436620"/>
            <a:ext cx="2658745" cy="1641475"/>
          </a:xfrm>
          <a:prstGeom prst="rect">
            <a:avLst/>
          </a:prstGeom>
          <a:noFill/>
        </p:spPr>
        <p:txBody>
          <a:bodyPr wrap="square" rtlCol="0" anchor="t">
            <a:spAutoFit/>
          </a:bodyPr>
          <a:lstStyle/>
          <a:p>
            <a:pPr algn="l">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10" name="文本框 9"/>
          <p:cNvSpPr txBox="1"/>
          <p:nvPr/>
        </p:nvSpPr>
        <p:spPr>
          <a:xfrm>
            <a:off x="5931535" y="2801620"/>
            <a:ext cx="2658745" cy="521970"/>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11" name="文本框 10"/>
          <p:cNvSpPr txBox="1"/>
          <p:nvPr/>
        </p:nvSpPr>
        <p:spPr>
          <a:xfrm>
            <a:off x="5930900" y="3436620"/>
            <a:ext cx="2658745" cy="1641475"/>
          </a:xfrm>
          <a:prstGeom prst="rect">
            <a:avLst/>
          </a:prstGeom>
          <a:noFill/>
        </p:spPr>
        <p:txBody>
          <a:bodyPr wrap="square" rtlCol="0" anchor="t">
            <a:spAutoFit/>
          </a:bodyPr>
          <a:lstStyle/>
          <a:p>
            <a:pPr algn="l">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
        <p:nvSpPr>
          <p:cNvPr id="12" name="文本框 11"/>
          <p:cNvSpPr txBox="1"/>
          <p:nvPr/>
        </p:nvSpPr>
        <p:spPr>
          <a:xfrm>
            <a:off x="3103245" y="2801620"/>
            <a:ext cx="2658745" cy="521970"/>
          </a:xfrm>
          <a:prstGeom prst="rect">
            <a:avLst/>
          </a:prstGeom>
          <a:noFill/>
        </p:spPr>
        <p:txBody>
          <a:bodyPr wrap="square" rtlCol="0">
            <a:spAutoFit/>
          </a:bodyPr>
          <a:lstStyle/>
          <a:p>
            <a:pPr algn="dist"/>
            <a:r>
              <a:rPr lang="zh-CN" altLang="en-US" sz="2800">
                <a:solidFill>
                  <a:srgbClr val="97A38D"/>
                </a:solidFill>
                <a:latin typeface="汉仪南宫体简" panose="02010600000101010101" charset="-122"/>
                <a:ea typeface="汉仪南宫体简" panose="02010600000101010101" charset="-122"/>
              </a:rPr>
              <a:t>添加模板标题</a:t>
            </a:r>
          </a:p>
        </p:txBody>
      </p:sp>
      <p:sp>
        <p:nvSpPr>
          <p:cNvPr id="13" name="文本框 12"/>
          <p:cNvSpPr txBox="1"/>
          <p:nvPr/>
        </p:nvSpPr>
        <p:spPr>
          <a:xfrm>
            <a:off x="3102610" y="3436620"/>
            <a:ext cx="2658745" cy="1641475"/>
          </a:xfrm>
          <a:prstGeom prst="rect">
            <a:avLst/>
          </a:prstGeom>
          <a:noFill/>
        </p:spPr>
        <p:txBody>
          <a:bodyPr wrap="square" rtlCol="0" anchor="t">
            <a:spAutoFit/>
          </a:bodyPr>
          <a:lstStyle/>
          <a:p>
            <a:pPr algn="l">
              <a:lnSpc>
                <a:spcPct val="12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19" name="组合 18"/>
          <p:cNvGrpSpPr/>
          <p:nvPr/>
        </p:nvGrpSpPr>
        <p:grpSpPr>
          <a:xfrm>
            <a:off x="2957195" y="1963420"/>
            <a:ext cx="6277610" cy="2930525"/>
            <a:chOff x="4657" y="3092"/>
            <a:chExt cx="9886" cy="4615"/>
          </a:xfrm>
        </p:grpSpPr>
        <p:grpSp>
          <p:nvGrpSpPr>
            <p:cNvPr id="17" name="组合 16"/>
            <p:cNvGrpSpPr/>
            <p:nvPr/>
          </p:nvGrpSpPr>
          <p:grpSpPr>
            <a:xfrm>
              <a:off x="4657" y="3092"/>
              <a:ext cx="6889" cy="1741"/>
              <a:chOff x="4657" y="3092"/>
              <a:chExt cx="6889" cy="1741"/>
            </a:xfrm>
          </p:grpSpPr>
          <p:sp>
            <p:nvSpPr>
              <p:cNvPr id="26" name="任意多边形 25"/>
              <p:cNvSpPr/>
              <p:nvPr/>
            </p:nvSpPr>
            <p:spPr>
              <a:xfrm>
                <a:off x="4657" y="3175"/>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4724" y="3092"/>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7655" y="5967"/>
              <a:ext cx="6889" cy="1741"/>
              <a:chOff x="7655" y="5967"/>
              <a:chExt cx="6889" cy="1741"/>
            </a:xfrm>
          </p:grpSpPr>
          <p:sp>
            <p:nvSpPr>
              <p:cNvPr id="32" name="任意多边形 31"/>
              <p:cNvSpPr/>
              <p:nvPr/>
            </p:nvSpPr>
            <p:spPr>
              <a:xfrm flipH="1" flipV="1">
                <a:off x="7722" y="5967"/>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flipH="1" flipV="1">
                <a:off x="7655" y="6050"/>
                <a:ext cx="6823" cy="1658"/>
              </a:xfrm>
              <a:custGeom>
                <a:avLst/>
                <a:gdLst>
                  <a:gd name="connsiteX0" fmla="*/ 0 w 10142"/>
                  <a:gd name="connsiteY0" fmla="*/ 4248 h 4248"/>
                  <a:gd name="connsiteX1" fmla="*/ 0 w 10142"/>
                  <a:gd name="connsiteY1" fmla="*/ 0 h 4248"/>
                  <a:gd name="connsiteX2" fmla="*/ 10142 w 10142"/>
                  <a:gd name="connsiteY2" fmla="*/ 0 h 4248"/>
                </a:gdLst>
                <a:ahLst/>
                <a:cxnLst>
                  <a:cxn ang="0">
                    <a:pos x="connsiteX0" y="connsiteY0"/>
                  </a:cxn>
                  <a:cxn ang="0">
                    <a:pos x="connsiteX1" y="connsiteY1"/>
                  </a:cxn>
                  <a:cxn ang="0">
                    <a:pos x="connsiteX2" y="connsiteY2"/>
                  </a:cxn>
                </a:cxnLst>
                <a:rect l="l" t="t" r="r" b="b"/>
                <a:pathLst>
                  <a:path w="10142" h="4248">
                    <a:moveTo>
                      <a:pt x="0" y="4248"/>
                    </a:moveTo>
                    <a:lnTo>
                      <a:pt x="0" y="0"/>
                    </a:lnTo>
                    <a:lnTo>
                      <a:pt x="10142" y="0"/>
                    </a:lnTo>
                  </a:path>
                </a:pathLst>
              </a:custGeom>
              <a:noFill/>
              <a:ln w="19050" cmpd="sng">
                <a:solidFill>
                  <a:srgbClr val="C5B8A5">
                    <a:alpha val="42000"/>
                  </a:srgb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 name="组合 15"/>
          <p:cNvGrpSpPr/>
          <p:nvPr/>
        </p:nvGrpSpPr>
        <p:grpSpPr>
          <a:xfrm>
            <a:off x="3335655" y="2164080"/>
            <a:ext cx="5520690" cy="2529205"/>
            <a:chOff x="5254" y="3381"/>
            <a:chExt cx="8694" cy="3983"/>
          </a:xfrm>
        </p:grpSpPr>
        <p:grpSp>
          <p:nvGrpSpPr>
            <p:cNvPr id="14" name="组合 13"/>
            <p:cNvGrpSpPr/>
            <p:nvPr/>
          </p:nvGrpSpPr>
          <p:grpSpPr>
            <a:xfrm>
              <a:off x="8133" y="6736"/>
              <a:ext cx="2936" cy="628"/>
              <a:chOff x="7874" y="6736"/>
              <a:chExt cx="2936" cy="628"/>
            </a:xfrm>
          </p:grpSpPr>
          <p:sp>
            <p:nvSpPr>
              <p:cNvPr id="3" name="圆角矩形 2"/>
              <p:cNvSpPr/>
              <p:nvPr/>
            </p:nvSpPr>
            <p:spPr>
              <a:xfrm>
                <a:off x="7874" y="6736"/>
                <a:ext cx="2936" cy="628"/>
              </a:xfrm>
              <a:prstGeom prst="roundRect">
                <a:avLst>
                  <a:gd name="adj" fmla="val 0"/>
                </a:avLst>
              </a:prstGeom>
              <a:solidFill>
                <a:srgbClr val="97A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874" y="6736"/>
                <a:ext cx="2935" cy="628"/>
              </a:xfrm>
              <a:prstGeom prst="rect">
                <a:avLst/>
              </a:prstGeom>
            </p:spPr>
            <p:txBody>
              <a:bodyPr wrap="square">
                <a:spAutoFit/>
              </a:bodyPr>
              <a:lstStyle/>
              <a:p>
                <a:pPr algn="dist"/>
                <a:r>
                  <a:rPr lang="en-US" altLang="zh-CN" sz="2000" b="1" dirty="0">
                    <a:solidFill>
                      <a:schemeClr val="bg1"/>
                    </a:solidFill>
                    <a:latin typeface="汉仪南宫体简" panose="02010600000101010101" charset="-122"/>
                    <a:ea typeface="汉仪南宫体简" panose="02010600000101010101" charset="-122"/>
                  </a:rPr>
                  <a:t>PART TWO</a:t>
                </a:r>
              </a:p>
            </p:txBody>
          </p:sp>
        </p:grpSp>
        <p:grpSp>
          <p:nvGrpSpPr>
            <p:cNvPr id="13" name="组合 12"/>
            <p:cNvGrpSpPr/>
            <p:nvPr/>
          </p:nvGrpSpPr>
          <p:grpSpPr>
            <a:xfrm>
              <a:off x="5254" y="3381"/>
              <a:ext cx="8694" cy="3080"/>
              <a:chOff x="5254" y="3381"/>
              <a:chExt cx="8694" cy="3080"/>
            </a:xfrm>
          </p:grpSpPr>
          <p:sp>
            <p:nvSpPr>
              <p:cNvPr id="6" name="文本框 5"/>
              <p:cNvSpPr txBox="1"/>
              <p:nvPr/>
            </p:nvSpPr>
            <p:spPr>
              <a:xfrm>
                <a:off x="5254" y="3381"/>
                <a:ext cx="8694" cy="1452"/>
              </a:xfrm>
              <a:prstGeom prst="rect">
                <a:avLst/>
              </a:prstGeom>
              <a:noFill/>
            </p:spPr>
            <p:txBody>
              <a:bodyPr wrap="square" rtlCol="0">
                <a:spAutoFit/>
              </a:bodyPr>
              <a:lstStyle/>
              <a:p>
                <a:pPr algn="dist"/>
                <a:r>
                  <a:rPr lang="zh-CN" altLang="en-US" sz="5400">
                    <a:solidFill>
                      <a:srgbClr val="97A38D"/>
                    </a:solidFill>
                    <a:latin typeface="汉仪南宫体简" panose="02010600000101010101" charset="-122"/>
                    <a:ea typeface="汉仪南宫体简" panose="02010600000101010101" charset="-122"/>
                  </a:rPr>
                  <a:t>添加模板标题</a:t>
                </a:r>
              </a:p>
            </p:txBody>
          </p:sp>
          <p:sp>
            <p:nvSpPr>
              <p:cNvPr id="2" name="文本框 1"/>
              <p:cNvSpPr txBox="1"/>
              <p:nvPr/>
            </p:nvSpPr>
            <p:spPr>
              <a:xfrm>
                <a:off x="6263" y="4833"/>
                <a:ext cx="6676" cy="434"/>
              </a:xfrm>
              <a:prstGeom prst="rect">
                <a:avLst/>
              </a:prstGeom>
              <a:noFill/>
            </p:spPr>
            <p:txBody>
              <a:bodyPr wrap="square" rtlCol="0" anchor="t">
                <a:spAutoFit/>
              </a:bodyPr>
              <a:lstStyle/>
              <a:p>
                <a:pPr algn="dist"/>
                <a:r>
                  <a:rPr lang="zh-CN" altLang="en-US" sz="1200">
                    <a:solidFill>
                      <a:srgbClr val="97A38D"/>
                    </a:solidFill>
                    <a:latin typeface="汉仪南宫体简" panose="02010600000101010101" charset="-122"/>
                    <a:ea typeface="汉仪南宫体简" panose="02010600000101010101" charset="-122"/>
                  </a:rPr>
                  <a:t>Morandi color matching work plan</a:t>
                </a:r>
              </a:p>
            </p:txBody>
          </p:sp>
          <p:sp>
            <p:nvSpPr>
              <p:cNvPr id="4" name="文本框 3"/>
              <p:cNvSpPr txBox="1"/>
              <p:nvPr/>
            </p:nvSpPr>
            <p:spPr>
              <a:xfrm>
                <a:off x="5359" y="5445"/>
                <a:ext cx="8484" cy="1016"/>
              </a:xfrm>
              <a:prstGeom prst="rect">
                <a:avLst/>
              </a:prstGeom>
              <a:noFill/>
            </p:spPr>
            <p:txBody>
              <a:bodyPr wrap="square" rtlCol="0" anchor="t">
                <a:spAutoFit/>
              </a:bodyPr>
              <a:lstStyle/>
              <a:p>
                <a:pPr algn="ctr"/>
                <a:r>
                  <a:rPr lang="zh-CN" altLang="en-US">
                    <a:solidFill>
                      <a:srgbClr val="97A38D"/>
                    </a:solidFill>
                    <a:latin typeface="汉仪南宫体简" panose="02010600000101010101" charset="-122"/>
                    <a:ea typeface="汉仪南宫体简" panose="02010600000101010101" charset="-122"/>
                  </a:rPr>
                  <a:t>Morandi department summary report work plan making for generic template</a:t>
                </a: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sp>
        <p:nvSpPr>
          <p:cNvPr id="6" name="文本框 5"/>
          <p:cNvSpPr txBox="1"/>
          <p:nvPr/>
        </p:nvSpPr>
        <p:spPr>
          <a:xfrm>
            <a:off x="6021705" y="1283970"/>
            <a:ext cx="3890010" cy="768350"/>
          </a:xfrm>
          <a:prstGeom prst="rect">
            <a:avLst/>
          </a:prstGeom>
          <a:noFill/>
        </p:spPr>
        <p:txBody>
          <a:bodyPr wrap="square" rtlCol="0">
            <a:spAutoFit/>
          </a:bodyPr>
          <a:lstStyle/>
          <a:p>
            <a:pPr algn="dist"/>
            <a:r>
              <a:rPr lang="zh-CN" altLang="en-US" sz="4400">
                <a:solidFill>
                  <a:srgbClr val="97A38D"/>
                </a:solidFill>
                <a:latin typeface="汉仪南宫体简" panose="02010600000101010101" charset="-122"/>
                <a:ea typeface="汉仪南宫体简" panose="02010600000101010101" charset="-122"/>
              </a:rPr>
              <a:t>添加模板标题</a:t>
            </a:r>
          </a:p>
        </p:txBody>
      </p:sp>
      <p:sp>
        <p:nvSpPr>
          <p:cNvPr id="4" name="文本框 3"/>
          <p:cNvSpPr txBox="1"/>
          <p:nvPr/>
        </p:nvSpPr>
        <p:spPr>
          <a:xfrm>
            <a:off x="6021705" y="3246120"/>
            <a:ext cx="5553075" cy="2327910"/>
          </a:xfrm>
          <a:prstGeom prst="rect">
            <a:avLst/>
          </a:prstGeom>
          <a:noFill/>
        </p:spPr>
        <p:txBody>
          <a:bodyPr wrap="square" rtlCol="0" anchor="t">
            <a:spAutoFit/>
          </a:bodyPr>
          <a:lstStyle/>
          <a:p>
            <a:pPr algn="l">
              <a:lnSpc>
                <a:spcPct val="130000"/>
              </a:lnSpc>
              <a:spcBef>
                <a:spcPts val="0"/>
              </a:spcBef>
              <a:spcAft>
                <a:spcPts val="0"/>
              </a:spcAft>
            </a:pPr>
            <a:r>
              <a:rPr lang="zh-CN" altLang="en-US" sz="1400">
                <a:solidFill>
                  <a:srgbClr val="97A38D"/>
                </a:solidFill>
                <a:latin typeface="汉仪南宫体简" panose="02010600000101010101" charset="-122"/>
                <a:ea typeface="汉仪南宫体简" panose="02010600000101010101" charset="-122"/>
              </a:rPr>
              <a:t>Morandi department summary report work plan making for generic template </a:t>
            </a:r>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 Morandi department summary report work plan making for generic template Morandi department summary report work plan making for generic templateMorandi department summary report work plan making for generic template Morandi department summary report work plan making for generic template</a:t>
            </a:r>
            <a:endParaRPr lang="zh-CN" altLang="en-US" sz="1400">
              <a:solidFill>
                <a:srgbClr val="97A38D"/>
              </a:solidFill>
              <a:latin typeface="汉仪南宫体简" panose="02010600000101010101" charset="-122"/>
              <a:ea typeface="汉仪南宫体简" panose="02010600000101010101" charset="-122"/>
            </a:endParaRPr>
          </a:p>
        </p:txBody>
      </p:sp>
      <p:pic>
        <p:nvPicPr>
          <p:cNvPr id="2" name="图片 1" descr="57e13a3c5bfd7_610"/>
          <p:cNvPicPr>
            <a:picLocks noChangeAspect="1"/>
          </p:cNvPicPr>
          <p:nvPr/>
        </p:nvPicPr>
        <p:blipFill>
          <a:blip r:embed="rId3"/>
          <a:srcRect r="28568"/>
          <a:stretch>
            <a:fillRect/>
          </a:stretch>
        </p:blipFill>
        <p:spPr>
          <a:xfrm>
            <a:off x="671195" y="1283970"/>
            <a:ext cx="4603750" cy="4290060"/>
          </a:xfrm>
          <a:prstGeom prst="rect">
            <a:avLst/>
          </a:prstGeom>
        </p:spPr>
      </p:pic>
      <p:sp>
        <p:nvSpPr>
          <p:cNvPr id="30" name="矩形 29"/>
          <p:cNvSpPr/>
          <p:nvPr/>
        </p:nvSpPr>
        <p:spPr>
          <a:xfrm flipH="1">
            <a:off x="671195" y="3783965"/>
            <a:ext cx="4603115" cy="179006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884555" y="3972560"/>
            <a:ext cx="4031615" cy="1413510"/>
            <a:chOff x="894" y="5945"/>
            <a:chExt cx="6349" cy="2226"/>
          </a:xfrm>
        </p:grpSpPr>
        <p:sp>
          <p:nvSpPr>
            <p:cNvPr id="27" name="文本框 26"/>
            <p:cNvSpPr txBox="1"/>
            <p:nvPr/>
          </p:nvSpPr>
          <p:spPr>
            <a:xfrm>
              <a:off x="894" y="5945"/>
              <a:ext cx="4140" cy="919"/>
            </a:xfrm>
            <a:prstGeom prst="rect">
              <a:avLst/>
            </a:prstGeom>
            <a:noFill/>
          </p:spPr>
          <p:txBody>
            <a:bodyPr wrap="square" rtlCol="0">
              <a:spAutoFit/>
            </a:bodyPr>
            <a:lstStyle/>
            <a:p>
              <a:pPr algn="dist"/>
              <a:r>
                <a:rPr lang="zh-CN" altLang="en-US" sz="3200">
                  <a:solidFill>
                    <a:srgbClr val="6A4F54"/>
                  </a:solidFill>
                  <a:latin typeface="汉仪南宫体简" panose="02010600000101010101" charset="-122"/>
                  <a:ea typeface="汉仪南宫体简" panose="02010600000101010101" charset="-122"/>
                </a:rPr>
                <a:t>添加模板标题</a:t>
              </a:r>
            </a:p>
          </p:txBody>
        </p:sp>
        <p:sp>
          <p:nvSpPr>
            <p:cNvPr id="28" name="文本框 27"/>
            <p:cNvSpPr txBox="1"/>
            <p:nvPr/>
          </p:nvSpPr>
          <p:spPr>
            <a:xfrm>
              <a:off x="894" y="6864"/>
              <a:ext cx="6349" cy="1307"/>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sp>
        <p:nvSpPr>
          <p:cNvPr id="5" name="文本框 4"/>
          <p:cNvSpPr txBox="1"/>
          <p:nvPr/>
        </p:nvSpPr>
        <p:spPr>
          <a:xfrm>
            <a:off x="6021705" y="2200910"/>
            <a:ext cx="5553710" cy="737235"/>
          </a:xfrm>
          <a:prstGeom prst="rect">
            <a:avLst/>
          </a:prstGeom>
          <a:noFill/>
        </p:spPr>
        <p:txBody>
          <a:bodyPr wrap="square" rtlCol="0" anchor="t">
            <a:spAutoFit/>
          </a:bodyPr>
          <a:lstStyle/>
          <a:p>
            <a:pPr algn="l"/>
            <a:r>
              <a:rPr lang="zh-CN" altLang="en-US" sz="1400">
                <a:solidFill>
                  <a:srgbClr val="97A38D"/>
                </a:solidFill>
                <a:latin typeface="汉仪南宫体简" panose="02010600000101010101" charset="-122"/>
                <a:ea typeface="汉仪南宫体简" panose="02010600000101010101" charset="-122"/>
                <a:sym typeface="+mn-ea"/>
              </a:rPr>
              <a:t>Morandi department summary report work plan making for generic template Morandi department summary report work plan making for generic template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CED"/>
        </a:solidFill>
        <a:effectLst/>
      </p:bgPr>
    </p:bg>
    <p:spTree>
      <p:nvGrpSpPr>
        <p:cNvPr id="1" name=""/>
        <p:cNvGrpSpPr/>
        <p:nvPr/>
      </p:nvGrpSpPr>
      <p:grpSpPr>
        <a:xfrm>
          <a:off x="0" y="0"/>
          <a:ext cx="0" cy="0"/>
          <a:chOff x="0" y="0"/>
          <a:chExt cx="0" cy="0"/>
        </a:xfrm>
      </p:grpSpPr>
      <p:grpSp>
        <p:nvGrpSpPr>
          <p:cNvPr id="29" name="组合 28"/>
          <p:cNvGrpSpPr/>
          <p:nvPr/>
        </p:nvGrpSpPr>
        <p:grpSpPr>
          <a:xfrm>
            <a:off x="553720" y="1482725"/>
            <a:ext cx="11085195" cy="3892550"/>
            <a:chOff x="784" y="2217"/>
            <a:chExt cx="17457" cy="6130"/>
          </a:xfrm>
        </p:grpSpPr>
        <p:pic>
          <p:nvPicPr>
            <p:cNvPr id="7" name="图片 6" descr="pexels-1638520"/>
            <p:cNvPicPr>
              <a:picLocks noChangeAspect="1"/>
            </p:cNvPicPr>
            <p:nvPr/>
          </p:nvPicPr>
          <p:blipFill>
            <a:blip r:embed="rId3"/>
            <a:srcRect l="566"/>
            <a:stretch>
              <a:fillRect/>
            </a:stretch>
          </p:blipFill>
          <p:spPr>
            <a:xfrm>
              <a:off x="6131" y="3019"/>
              <a:ext cx="6763" cy="4528"/>
            </a:xfrm>
            <a:custGeom>
              <a:avLst/>
              <a:gdLst/>
              <a:ahLst/>
              <a:cxnLst>
                <a:cxn ang="3">
                  <a:pos x="hc" y="t"/>
                </a:cxn>
                <a:cxn ang="cd2">
                  <a:pos x="l" y="vc"/>
                </a:cxn>
                <a:cxn ang="cd4">
                  <a:pos x="hc" y="b"/>
                </a:cxn>
                <a:cxn ang="0">
                  <a:pos x="r" y="vc"/>
                </a:cxn>
              </a:cxnLst>
              <a:rect l="l" t="t" r="r" b="b"/>
              <a:pathLst>
                <a:path w="3704" h="3530">
                  <a:moveTo>
                    <a:pt x="3704" y="0"/>
                  </a:moveTo>
                  <a:lnTo>
                    <a:pt x="0" y="0"/>
                  </a:lnTo>
                  <a:lnTo>
                    <a:pt x="0" y="3530"/>
                  </a:lnTo>
                  <a:lnTo>
                    <a:pt x="3704" y="3530"/>
                  </a:lnTo>
                  <a:lnTo>
                    <a:pt x="3704" y="0"/>
                  </a:lnTo>
                  <a:close/>
                </a:path>
              </a:pathLst>
            </a:custGeom>
          </p:spPr>
        </p:pic>
        <p:grpSp>
          <p:nvGrpSpPr>
            <p:cNvPr id="13" name="组合 12"/>
            <p:cNvGrpSpPr/>
            <p:nvPr/>
          </p:nvGrpSpPr>
          <p:grpSpPr>
            <a:xfrm>
              <a:off x="13155" y="2217"/>
              <a:ext cx="5086" cy="6131"/>
              <a:chOff x="13155" y="2217"/>
              <a:chExt cx="5086" cy="6131"/>
            </a:xfrm>
          </p:grpSpPr>
          <p:grpSp>
            <p:nvGrpSpPr>
              <p:cNvPr id="3" name="组合 2"/>
              <p:cNvGrpSpPr/>
              <p:nvPr/>
            </p:nvGrpSpPr>
            <p:grpSpPr>
              <a:xfrm>
                <a:off x="13155" y="2217"/>
                <a:ext cx="5086" cy="2818"/>
                <a:chOff x="13155" y="2217"/>
                <a:chExt cx="5086" cy="2818"/>
              </a:xfrm>
            </p:grpSpPr>
            <p:sp>
              <p:nvSpPr>
                <p:cNvPr id="18" name="矩形 17"/>
                <p:cNvSpPr/>
                <p:nvPr/>
              </p:nvSpPr>
              <p:spPr>
                <a:xfrm flipH="1">
                  <a:off x="13155" y="2217"/>
                  <a:ext cx="5086" cy="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3177" y="2514"/>
                  <a:ext cx="5042" cy="2226"/>
                  <a:chOff x="1426" y="6212"/>
                  <a:chExt cx="6883" cy="2226"/>
                </a:xfrm>
              </p:grpSpPr>
              <p:sp>
                <p:nvSpPr>
                  <p:cNvPr id="23" name="文本框 22"/>
                  <p:cNvSpPr txBox="1"/>
                  <p:nvPr/>
                </p:nvSpPr>
                <p:spPr>
                  <a:xfrm>
                    <a:off x="1426" y="6212"/>
                    <a:ext cx="5652" cy="919"/>
                  </a:xfrm>
                  <a:prstGeom prst="rect">
                    <a:avLst/>
                  </a:prstGeom>
                  <a:noFill/>
                </p:spPr>
                <p:txBody>
                  <a:bodyPr wrap="square" rtlCol="0">
                    <a:spAutoFit/>
                  </a:bodyPr>
                  <a:lstStyle/>
                  <a:p>
                    <a:pPr algn="dist"/>
                    <a:r>
                      <a:rPr lang="zh-CN" altLang="en-US" sz="3200">
                        <a:solidFill>
                          <a:srgbClr val="6A4F54"/>
                        </a:solidFill>
                        <a:latin typeface="汉仪南宫体简" panose="02010600000101010101" charset="-122"/>
                        <a:ea typeface="汉仪南宫体简" panose="02010600000101010101" charset="-122"/>
                      </a:rPr>
                      <a:t>添加模板标题</a:t>
                    </a:r>
                  </a:p>
                </p:txBody>
              </p:sp>
              <p:sp>
                <p:nvSpPr>
                  <p:cNvPr id="24" name="文本框 23"/>
                  <p:cNvSpPr txBox="1"/>
                  <p:nvPr/>
                </p:nvSpPr>
                <p:spPr>
                  <a:xfrm>
                    <a:off x="1426" y="7131"/>
                    <a:ext cx="6883" cy="1307"/>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grpSp>
            <p:nvGrpSpPr>
              <p:cNvPr id="8" name="组合 7"/>
              <p:cNvGrpSpPr/>
              <p:nvPr/>
            </p:nvGrpSpPr>
            <p:grpSpPr>
              <a:xfrm>
                <a:off x="13155" y="5530"/>
                <a:ext cx="5086" cy="2818"/>
                <a:chOff x="13155" y="2217"/>
                <a:chExt cx="5086" cy="2818"/>
              </a:xfrm>
            </p:grpSpPr>
            <p:sp>
              <p:nvSpPr>
                <p:cNvPr id="9" name="矩形 8"/>
                <p:cNvSpPr/>
                <p:nvPr/>
              </p:nvSpPr>
              <p:spPr>
                <a:xfrm flipH="1">
                  <a:off x="13155" y="2217"/>
                  <a:ext cx="5086" cy="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3177" y="2514"/>
                  <a:ext cx="5042" cy="2226"/>
                  <a:chOff x="1426" y="6212"/>
                  <a:chExt cx="6883" cy="2226"/>
                </a:xfrm>
              </p:grpSpPr>
              <p:sp>
                <p:nvSpPr>
                  <p:cNvPr id="11" name="文本框 10"/>
                  <p:cNvSpPr txBox="1"/>
                  <p:nvPr/>
                </p:nvSpPr>
                <p:spPr>
                  <a:xfrm>
                    <a:off x="1426" y="6212"/>
                    <a:ext cx="5652" cy="919"/>
                  </a:xfrm>
                  <a:prstGeom prst="rect">
                    <a:avLst/>
                  </a:prstGeom>
                  <a:noFill/>
                </p:spPr>
                <p:txBody>
                  <a:bodyPr wrap="square" rtlCol="0">
                    <a:spAutoFit/>
                  </a:bodyPr>
                  <a:lstStyle/>
                  <a:p>
                    <a:pPr algn="dist"/>
                    <a:r>
                      <a:rPr lang="zh-CN" altLang="en-US" sz="3200">
                        <a:solidFill>
                          <a:srgbClr val="6A4F54"/>
                        </a:solidFill>
                        <a:latin typeface="汉仪南宫体简" panose="02010600000101010101" charset="-122"/>
                        <a:ea typeface="汉仪南宫体简" panose="02010600000101010101" charset="-122"/>
                      </a:rPr>
                      <a:t>添加模板标题</a:t>
                    </a:r>
                  </a:p>
                </p:txBody>
              </p:sp>
              <p:sp>
                <p:nvSpPr>
                  <p:cNvPr id="12" name="文本框 11"/>
                  <p:cNvSpPr txBox="1"/>
                  <p:nvPr/>
                </p:nvSpPr>
                <p:spPr>
                  <a:xfrm>
                    <a:off x="1426" y="7131"/>
                    <a:ext cx="6883" cy="1307"/>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grpSp>
        <p:grpSp>
          <p:nvGrpSpPr>
            <p:cNvPr id="14" name="组合 13"/>
            <p:cNvGrpSpPr/>
            <p:nvPr/>
          </p:nvGrpSpPr>
          <p:grpSpPr>
            <a:xfrm>
              <a:off x="784" y="2217"/>
              <a:ext cx="5086" cy="6131"/>
              <a:chOff x="13155" y="2217"/>
              <a:chExt cx="5086" cy="6131"/>
            </a:xfrm>
          </p:grpSpPr>
          <p:grpSp>
            <p:nvGrpSpPr>
              <p:cNvPr id="15" name="组合 14"/>
              <p:cNvGrpSpPr/>
              <p:nvPr/>
            </p:nvGrpSpPr>
            <p:grpSpPr>
              <a:xfrm>
                <a:off x="13155" y="2217"/>
                <a:ext cx="5086" cy="2818"/>
                <a:chOff x="13155" y="2217"/>
                <a:chExt cx="5086" cy="2818"/>
              </a:xfrm>
            </p:grpSpPr>
            <p:sp>
              <p:nvSpPr>
                <p:cNvPr id="16" name="矩形 15"/>
                <p:cNvSpPr/>
                <p:nvPr/>
              </p:nvSpPr>
              <p:spPr>
                <a:xfrm flipH="1">
                  <a:off x="13155" y="2217"/>
                  <a:ext cx="5086" cy="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177" y="2514"/>
                  <a:ext cx="5042" cy="2226"/>
                  <a:chOff x="1426" y="6212"/>
                  <a:chExt cx="6883" cy="2226"/>
                </a:xfrm>
              </p:grpSpPr>
              <p:sp>
                <p:nvSpPr>
                  <p:cNvPr id="19" name="文本框 18"/>
                  <p:cNvSpPr txBox="1"/>
                  <p:nvPr/>
                </p:nvSpPr>
                <p:spPr>
                  <a:xfrm>
                    <a:off x="1426" y="6212"/>
                    <a:ext cx="5652" cy="919"/>
                  </a:xfrm>
                  <a:prstGeom prst="rect">
                    <a:avLst/>
                  </a:prstGeom>
                  <a:noFill/>
                </p:spPr>
                <p:txBody>
                  <a:bodyPr wrap="square" rtlCol="0">
                    <a:spAutoFit/>
                  </a:bodyPr>
                  <a:lstStyle/>
                  <a:p>
                    <a:pPr algn="dist"/>
                    <a:r>
                      <a:rPr lang="zh-CN" altLang="en-US" sz="3200">
                        <a:solidFill>
                          <a:srgbClr val="6A4F54"/>
                        </a:solidFill>
                        <a:latin typeface="汉仪南宫体简" panose="02010600000101010101" charset="-122"/>
                        <a:ea typeface="汉仪南宫体简" panose="02010600000101010101" charset="-122"/>
                      </a:rPr>
                      <a:t>添加模板标题</a:t>
                    </a:r>
                  </a:p>
                </p:txBody>
              </p:sp>
              <p:sp>
                <p:nvSpPr>
                  <p:cNvPr id="20" name="文本框 19"/>
                  <p:cNvSpPr txBox="1"/>
                  <p:nvPr/>
                </p:nvSpPr>
                <p:spPr>
                  <a:xfrm>
                    <a:off x="1426" y="7131"/>
                    <a:ext cx="6883" cy="1307"/>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grpSp>
            <p:nvGrpSpPr>
              <p:cNvPr id="21" name="组合 20"/>
              <p:cNvGrpSpPr/>
              <p:nvPr/>
            </p:nvGrpSpPr>
            <p:grpSpPr>
              <a:xfrm>
                <a:off x="13155" y="5530"/>
                <a:ext cx="5086" cy="2818"/>
                <a:chOff x="13155" y="2217"/>
                <a:chExt cx="5086" cy="2818"/>
              </a:xfrm>
            </p:grpSpPr>
            <p:sp>
              <p:nvSpPr>
                <p:cNvPr id="25" name="矩形 24"/>
                <p:cNvSpPr/>
                <p:nvPr/>
              </p:nvSpPr>
              <p:spPr>
                <a:xfrm flipH="1">
                  <a:off x="13155" y="2217"/>
                  <a:ext cx="5086" cy="2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3177" y="2514"/>
                  <a:ext cx="5042" cy="2226"/>
                  <a:chOff x="1426" y="6212"/>
                  <a:chExt cx="6883" cy="2226"/>
                </a:xfrm>
              </p:grpSpPr>
              <p:sp>
                <p:nvSpPr>
                  <p:cNvPr id="27" name="文本框 26"/>
                  <p:cNvSpPr txBox="1"/>
                  <p:nvPr/>
                </p:nvSpPr>
                <p:spPr>
                  <a:xfrm>
                    <a:off x="1426" y="6212"/>
                    <a:ext cx="5652" cy="919"/>
                  </a:xfrm>
                  <a:prstGeom prst="rect">
                    <a:avLst/>
                  </a:prstGeom>
                  <a:noFill/>
                </p:spPr>
                <p:txBody>
                  <a:bodyPr wrap="square" rtlCol="0">
                    <a:spAutoFit/>
                  </a:bodyPr>
                  <a:lstStyle/>
                  <a:p>
                    <a:pPr algn="dist"/>
                    <a:r>
                      <a:rPr lang="zh-CN" altLang="en-US" sz="3200">
                        <a:solidFill>
                          <a:srgbClr val="6A4F54"/>
                        </a:solidFill>
                        <a:latin typeface="汉仪南宫体简" panose="02010600000101010101" charset="-122"/>
                        <a:ea typeface="汉仪南宫体简" panose="02010600000101010101" charset="-122"/>
                      </a:rPr>
                      <a:t>添加模板标题</a:t>
                    </a:r>
                  </a:p>
                </p:txBody>
              </p:sp>
              <p:sp>
                <p:nvSpPr>
                  <p:cNvPr id="28" name="文本框 27"/>
                  <p:cNvSpPr txBox="1"/>
                  <p:nvPr/>
                </p:nvSpPr>
                <p:spPr>
                  <a:xfrm>
                    <a:off x="1426" y="7131"/>
                    <a:ext cx="6883" cy="1307"/>
                  </a:xfrm>
                  <a:prstGeom prst="rect">
                    <a:avLst/>
                  </a:prstGeom>
                  <a:noFill/>
                </p:spPr>
                <p:txBody>
                  <a:bodyPr wrap="square" rtlCol="0" anchor="t">
                    <a:spAutoFit/>
                  </a:bodyPr>
                  <a:lstStyle/>
                  <a:p>
                    <a:pPr algn="l"/>
                    <a:r>
                      <a:rPr lang="zh-CN" altLang="en-US" sz="1200">
                        <a:solidFill>
                          <a:srgbClr val="6A4F54"/>
                        </a:solidFill>
                        <a:latin typeface="汉仪南宫体简" panose="02010600000101010101" charset="-122"/>
                        <a:ea typeface="汉仪南宫体简" panose="02010600000101010101" charset="-122"/>
                      </a:rPr>
                      <a:t>Morandi department summary report work plan making for generic template </a:t>
                    </a:r>
                    <a:r>
                      <a:rPr lang="zh-CN" altLang="en-US" sz="1200">
                        <a:solidFill>
                          <a:srgbClr val="6A4F54"/>
                        </a:solidFill>
                        <a:latin typeface="汉仪南宫体简" panose="02010600000101010101" charset="-122"/>
                        <a:ea typeface="汉仪南宫体简" panose="02010600000101010101" charset="-122"/>
                        <a:sym typeface="+mn-ea"/>
                      </a:rPr>
                      <a:t>Morandi department summary report work plan making for generic template</a:t>
                    </a:r>
                  </a:p>
                </p:txBody>
              </p:sp>
            </p:gr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advTm="3000">
        <p:random/>
      </p:transition>
    </mc:Choice>
    <mc:Fallback xmlns="">
      <p:transition advTm="3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092,&quot;width&quot;:6102}"/>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REFSHAPE" val="1222816996"/>
  <p:tag name="KSO_WM_UNIT_PLACING_PICTURE_USER_VIEWPORT" val="{&quot;height&quot;:10560,&quot;width&quot;:15840}"/>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1009</Words>
  <Application>Microsoft Office PowerPoint</Application>
  <PresentationFormat>宽屏</PresentationFormat>
  <Paragraphs>114</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17</vt:i4>
      </vt:variant>
    </vt:vector>
  </HeadingPairs>
  <TitlesOfParts>
    <vt:vector size="25" baseType="lpstr">
      <vt:lpstr>DINPro-Bold</vt:lpstr>
      <vt:lpstr>Gill Sans</vt:lpstr>
      <vt:lpstr>汉仪南宫体简</vt:lpstr>
      <vt:lpstr>苹方 常规</vt:lpstr>
      <vt:lpstr>Arial</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公众号：白的夜</cp:lastModifiedBy>
  <cp:revision>155</cp:revision>
  <dcterms:created xsi:type="dcterms:W3CDTF">2019-06-19T02:08:00Z</dcterms:created>
  <dcterms:modified xsi:type="dcterms:W3CDTF">2021-09-15T03:42:03Z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